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3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4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5.xml" ContentType="application/vnd.openxmlformats-officedocument.presentationml.notesSlide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notesSlides/notesSlide6.xml" ContentType="application/vnd.openxmlformats-officedocument.presentationml.notesSlide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notesSlides/notesSlide7.xml" ContentType="application/vnd.openxmlformats-officedocument.presentationml.notesSlide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318" r:id="rId2"/>
    <p:sldId id="257" r:id="rId3"/>
    <p:sldId id="258" r:id="rId4"/>
    <p:sldId id="256" r:id="rId5"/>
    <p:sldId id="259" r:id="rId6"/>
    <p:sldId id="291" r:id="rId7"/>
    <p:sldId id="260" r:id="rId8"/>
    <p:sldId id="292" r:id="rId9"/>
    <p:sldId id="261" r:id="rId10"/>
    <p:sldId id="293" r:id="rId11"/>
    <p:sldId id="262" r:id="rId12"/>
    <p:sldId id="294" r:id="rId13"/>
    <p:sldId id="263" r:id="rId14"/>
    <p:sldId id="295" r:id="rId15"/>
    <p:sldId id="264" r:id="rId16"/>
    <p:sldId id="296" r:id="rId17"/>
    <p:sldId id="265" r:id="rId18"/>
    <p:sldId id="297" r:id="rId19"/>
    <p:sldId id="266" r:id="rId20"/>
    <p:sldId id="298" r:id="rId21"/>
    <p:sldId id="267" r:id="rId22"/>
    <p:sldId id="299" r:id="rId23"/>
    <p:sldId id="268" r:id="rId24"/>
    <p:sldId id="300" r:id="rId25"/>
    <p:sldId id="269" r:id="rId26"/>
    <p:sldId id="301" r:id="rId27"/>
    <p:sldId id="270" r:id="rId28"/>
    <p:sldId id="302" r:id="rId29"/>
    <p:sldId id="271" r:id="rId30"/>
    <p:sldId id="303" r:id="rId31"/>
    <p:sldId id="272" r:id="rId32"/>
    <p:sldId id="304" r:id="rId33"/>
    <p:sldId id="273" r:id="rId34"/>
    <p:sldId id="305" r:id="rId35"/>
    <p:sldId id="274" r:id="rId36"/>
    <p:sldId id="306" r:id="rId37"/>
    <p:sldId id="275" r:id="rId38"/>
    <p:sldId id="307" r:id="rId39"/>
    <p:sldId id="276" r:id="rId40"/>
    <p:sldId id="308" r:id="rId41"/>
    <p:sldId id="277" r:id="rId42"/>
    <p:sldId id="309" r:id="rId43"/>
    <p:sldId id="278" r:id="rId44"/>
    <p:sldId id="310" r:id="rId45"/>
    <p:sldId id="279" r:id="rId46"/>
    <p:sldId id="311" r:id="rId47"/>
    <p:sldId id="280" r:id="rId48"/>
    <p:sldId id="312" r:id="rId49"/>
    <p:sldId id="281" r:id="rId50"/>
    <p:sldId id="313" r:id="rId51"/>
    <p:sldId id="282" r:id="rId52"/>
    <p:sldId id="314" r:id="rId53"/>
    <p:sldId id="283" r:id="rId54"/>
    <p:sldId id="315" r:id="rId55"/>
    <p:sldId id="289" r:id="rId56"/>
    <p:sldId id="290" r:id="rId57"/>
    <p:sldId id="316" r:id="rId58"/>
    <p:sldId id="319" r:id="rId59"/>
  </p:sldIdLst>
  <p:sldSz cx="9144000" cy="6858000" type="screen4x3"/>
  <p:notesSz cx="6858000" cy="91995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9933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0" autoAdjust="0"/>
    <p:restoredTop sz="90929"/>
  </p:normalViewPr>
  <p:slideViewPr>
    <p:cSldViewPr>
      <p:cViewPr varScale="1">
        <p:scale>
          <a:sx n="71" d="100"/>
          <a:sy n="71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58" y="-84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1F6529-2C7A-4678-BF42-FCF06609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4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5:36.92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78 218 52,'-23'5'31,"23"-5"1,-19 0 0,19 0-19,0 0-3,-15-25-2,15 25-1,0 0-1,0 0-1,0 0 0,-19-9-1,19 9-1,0 0 0,0-19-1,0 19-1,19-23 0,0 7 0,10-1 0,-2-12 0,18 9 0,-3-6-1,-3 9 1,7 2-1,-7 11 1,-1-1-1,-4 10 1,-6 2-1,-5 10 0,-7 2 0,-3-5 0,2 4 0,-10 1 1,0 2-1,-5 2 0,-5-4 0,0 0 0,0-4 0,-10 9 0,7-10 0,-4 6 0,4-2 0,-2-3 0,6 10 0,-6-12 0,7 11 1,-2 0-1,-2-7 1,7 9-1,-5-7 1,5 6 0,0-5 0,5-2 0,-5-5-1,0-13 1,7 29-1,-7-29-1,0 15 0,0-15-4,0 0-13,5 19-19,-5-19 1,0 0-2,0 0-2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12.832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834 182 15,'0'-19'25,"0"19"1,0 0 0,0 0-8,0 0-5,0 0-3,0 0-1,-4-19-2,4 19-1,0 0 1,0 0-2,0 0 1,-20-10-2,20 10 0,0 0 0,0 0-1,-19-4 0,19 4-1,0 0 1,-24 0-1,24 0 0,0 0-1,-24 9 1,24-9-1,-23 5 1,23-5-1,-24 5 0,24-5-1,-23 9 1,23-9 1,-31 15-1,31-15 0,-32 9 0,32-9 0,-29 15-1,15-15 1,14 0 0,-33 14 0,33-14-1,-29 10 1,29-10 0,-25 13-1,25-13 1,-27 20-1,27-20 1,-24 20-1,24-20 0,-29 14 1,29-14-1,-23 14 1,23-14-1,-24 10 0,24-10 1,-23 13-1,23-13 0,-15 16 1,15-16-1,-25 19 0,25-19 1,-19 18-1,19-18 1,-19 23-1,19-23 1,-23 25-1,23-25 1,-20 24-2,20-24 1,-18 25 0,18-25 0,-25 28 0,25-28 0,-19 24 0,19-24 0,-18 29 2,18-29-2,-18 34 0,18-34 1,-20 28-1,20-28 0,-14 29 0,4-10 0,5-4 0,5-15 0,-15 33 0,15-33 0,-8 34 0,1-21 0,7-13 0,-8 33 0,8-33 0,-5 29 0,5-29 0,-5 34 0,5-19 0,0-15 0,0 33 0,0-33 0,0 29-1,0-5 1,0-24 1,0 29-1,0-29 0,5 38 0,-5-18 0,0-6-1,0 5 1,0-19 0,0 34 0,0-34 0,0 24 0,0-24 0,-5 24 0,5-24 0,0 24 0,0-24 0,-4 23 0,4-23 0,-5 26 0,5-26 0,0 29 0,0-29 0,-5 22 0,5-22 0,0 24 0,0-24 0,-4 24 1,4-24-1,4 19 0,-4-19 0,0 24 0,0-24 0,5 29 0,-5-29 0,5 25-1,-5-25 1,4 23 0,-4-23 0,10 24 0,-10-24 0,8 19 0,-8-19 0,0 0 0,25 19 0,-25-19 0,15 15 0,-15-15 0,19 4 0,-19-4 0,28 15 0,-28-15 0,28 8 0,-28-8 0,29 6 0,-9-3 0,-7-3 0,7 0 0,-6 0 0,-14 0 0,33 7 0,-33-7 0,29 10 0,-29-10 0,25 3 0,-25-3 0,27 9 0,-27-9 0,20 7 0,-20-7 1,18 10-1,-18-10-1,25 8 1,-25-8 0,18 9 0,-18-9 0,15 15 1,-15-15-2,19 14 2,-19-14-1,19 15-1,-19-15 2,14 19-2,-14-19 1,19 24 1,-19-24-1,15 18 0,-15-18 0,15 16 0,-15-16 0,13 19 0,-13-19 0,0 0 0,23 14 0,-23-14 0,16 5 0,-16-5 0,23 9 0,-23-9 0,24 11 0,-24-11 0,28 4 0,-28-4 0,28 5 0,-28-5 0,29 4 0,-29-4-1,29 5 2,-9-5-2,-20 0 1,28 0 0,-9 0 0,-1 0 0,0-5 0,4 5 0,-4 0 0,0 0 1,-2 0-1,2 0 0,-18 0 0,33 0 0,-33 0 0,29 5 0,-29-5 0,23 0 0,-23 0 0,25 0 0,-25 0 0,18 5 0,-18-5 0,16 6 0,-16-6 1,0 0-1,19 13 0,-19-13 0,0 0 0,0 0 0,23 24 0,-23-24 0,0 0 0,0 0 0,24 15 0,-24-15 0,0 0 0,19 0 0,-19 0 0,20 0 0,-20 0 0,19 0 0,-19 0 0,18-5 0,-18 5 1,30-5-2,-30 5 2,22-5-1,-22 5 0,25-14 0,-25 14 1,28-10-1,-28 10-1,19-13 1,-19 13-2,20-11 2,-20 11-1,13-14 1,-13 14-1,0 0 1,19-20 0,-19 20 0,0 0 0,20-13 0,-20 13 0,0 0 0,0 0 0,19-20 0,-19 20 0,0 0-1,0 0 1,14-14 0,-14 14 0,0 0 0,10-20 0,-10 20 0,0 0 0,4-24 1,-4 24-1,0 0 0,0-19 0,0 19-1,0 0 1,4-19 0,-4 19 0,0 0 0,0-24 0,0 24 0,0-19 0,0 19 1,-4-18-1,4 18 0,-4-24 0,4 24 0,-10-21 0,10 21-1,-9-23 1,9 23 0,-5-14 1,5 14-2,0 0 1,-4-14 0,4 14 1,0 0-2,0-24 1,0 24 0,0-23 0,0 23 0,-6-29 0,6 29 0,0-25 0,0 25 0,-5-19 0,5 19 1,0 0-1,-4-20-1,4 20 2,0 0-1,0-25-1,0 25 2,0-18-2,0 18 1,-5-19 0,5 19 0,0-19 0,0 19 0,0-20 0,0 20 0,0-24 0,0 24 0,-6-19 1,6 19-1,-5-14 0,5 14-1,0-18 1,0 18 0,0 0 0,-9-24 0,9 24 0,-4-15 0,4 15 0,-5-29 0,5 10 0,0 19 1,-5-24-1,5 24 0,-4-24 0,4 24 0,-9-18 0,9 18 0,-11-25 1,11 25-1,-9-24 1,9 24-1,-14-24 2,14 24-3,-13-24 3,13 24-2,-12-24 0,12 24 0,-3-17 0,3 17-1,-5-21 1,5 21 0,-11-20 0,11 20 0,-9-24 0,9 24 0,-14-22 0,14 22 0,-9-26 0,9 26 0,-11-24 0,11 24 0,-13-23-1,13 23 1,-10-28 0,10 28 0,-13-29 0,8 10 0,5 19 0,-11-35 1,11 35-1,-8-23 0,8 23 0,-7-24 0,7 24 0,-13-19 0,13 19-1,-10-20 1,10 20 0,-4-19 0,4 19 0,-9-29 1,9 29-1,-11-24 0,11 24 0,-9-23 0,9 23 0,-9-29-1,9 29 2,-14-29-1,3 11-1,11 18 1,-20-29 0,16 11 0,4 18 1,-14-25-1,14 25-1,-9-24 1,9 24 0,-9-24 0,9 24 0,-11-24 0,11 24 0,-13-24 0,13 24 0,-10-29 0,10 29 0,-9-24 0,9 24 0,-15-23 1,15 23-1,-13-29 0,13 29 0,-12-20 0,12 20 0,-13-25 0,13 25-1,-5-28-2,5 28-3,0-24-8,-18 35-8,18-11-12,-19 3-4,19-3-1,-34 38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3:06.34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423-3 46,'0'0'31,"0"0"1,-27-5-2,27 5-17,0 0-7,0 0-1,-22 5 0,22-5 0,-18 11-2,18-11 1,-25 13-1,25-13 0,-29 14 0,29-14-1,-33 29 0,14-14 0,-1 4-1,7-5 0,-5 5 1,-2 6-1,5-1 0,1 1 0,0 2-1,-1 2 1,1 0 0,10 9-1,-11 1 0,5-7 1,-3 13-1,3-3 1,-5 6-1,6-5 0,0 10 0,-2 0 1,6-1-1,1-5 0,4 6 0,0-5 0,4 0 0,1 0-1,6-9 1,-7 0 0,6-6 0,-6 5 0,6-4 0,0 3 0,3-8 0,-1 5 0,6-6 0,-4 1 0,5-10 0,4 1 0,-3-6-1,4-4 1,-1-2 0,6-8 1,-7 0-1,10-8 0,-5 3 0,1-5 1,0-4 0,3-10 1,1 0-1,1-10 0,0 5 0,-3 2-2,4-12 2,-7 6-4,-3-6 3,0 10-2,-5-5 2,1 1-2,-7 4 2,1-9 0,-5-5 0,2 1 0,0-3 1,-7 3-1,0-6 0,1-5 0,-5 4 0,-5 7 0,1-6 1,0 5-1,-12 1 0,1 8 0,1-9 0,-4 4 0,-2 1 0,1 3 0,-4 3 1,-2-2 1,-2 1-3,2 4 2,-4 4-2,5 2 2,1 8-2,-1 1 0,24 14-4,-43-5-8,43 5-13,-20 0-9,20 0 0,-13 28-3,13-28 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3:08.422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44 604 36,'-23'0'30,"23"0"3,0 0-1,0 0-15,-25 5-8,25-5-1,0 0-1,0 0-1,0 0-1,0 0-1,-3 18-1,3-18 1,0 0-2,0 0 0,8 26-1,-8-26 1,15 14-1,-15-14 0,32 13 0,-12-13-1,5 5 1,-2-5-1,1 0 0,5-8 1,0-2-1,3-1 0,-3-2 1,9-3-1,-4-2 0,-1-1 1,5-5-1,-4 5 1,-1 0-1,-1 0 0,-3-1 0,-4 1 0,3 0 1,-4-5-1,0 5 0,0-3 0,-6-4 0,2-3 0,-1 5 0,-6 0 1,2 1-1,-1-1 0,1 8 0,-5-7 0,-10 23 0,13-28 0,-13 28 0,11-34 0,-11 34 0,9-29 0,-9 29 0,9-24 0,-9 24 1,5-24-1,-5 24 0,0 0 0,0 0 0,5-14 0,-5 14 0,0 0 0,0 0 0,0 0 0,0 0 0,0 0 0,0 0 0,0-19 1,0 19-1,0 0 0,0 0 0,0 0 0,-14-20 1,14 20-2,0 0 2,0 0-2,-18 0 1,18 0 0,0 0 0,-20 0 0,20 0 0,-20-4 0,20 4 0,-19 0 0,19 0 0,-23 0 0,23 0 1,-28 4-1,28-4 0,-24 16 0,24-16 0,-20 8 0,20-8 1,-19 15-1,19-15 0,0 0 0,-15 19 0,15-19 0,0 0 0,0 0 0,0 0 0,0 0 0,0 0 0,0 0 0,0 0 0,24-10 0,-24 10 0,25-19 0,-25 19 0,18-19 0,-18 19 0,24-10 0,-24 10 0,23-4 0,-23 4 0,25 0 0,-25 0 0,29 4 0,-29-4 0,20 10 0,-20-10 0,22 14 0,-22-14 1,25 21 0,-25-21-1,18 18 1,-18-18-1,24 24 1,-24-24-1,29 29 0,-29-29 0,23 23 0,-23-23 0,24 25 0,-24-25 0,19 14-1,-19-14 1,0 0-1,25 14 1,-25-14-1,0 0 1,0 0-1,19 23 1,-19-23 0,0 0 0,0 0 0,0 0 1,0 0-1,0 0 0,0 0 0,0 0 1,0 0-1,0 0 0,0 0 0,0 0 0,0 0 0,0 0 0,-19-8 1,19 8-1,-20-5 1,20 5-1,-19-10 1,19 10-1,-24-8 1,24 8-1,-28-6 0,28 6 1,-29-19-2,29 19 1,-29-24-1,9 9 0,7 11 1,-6-6 0,-1 5-1,2-4 1,18 9 0,-29-5 0,29 5 0,-15 0 0,15 0-1,0 0 1,0 0 0,0 0 0,0 0 0,0 0 0,0 0 0,15 5 0,-15-5 0,25 9 0,-25-9 0,27 10 0,-27-10 1,29 15-1,-29-15 1,25 9-1,-25-9 1,18 4-1,-18-4 1,0 0-1,0 0 0,0 0 1,9-23-2,-9 23 1,-19-15-1,19 15 2,-33-24-2,19 10 1,-6 4-1,2-4 1,3 9 0,15 5 0,-29-18 0,29 18 0,-13-6 0,13 6-1,0 0 0,-10 14-1,6 7-5,4-21-6,0 42-11,0-42-10,4 33-4,-4-33 0,5 39-1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14.722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40 230 45,'0'0'29,"-19"0"1,19 0 0,0 0-15,-24 5-5,24-5-2,0 0 0,0 0-2,0 0-2,0 0 1,0 0-2,0 0 1,19 0-1,1-5-1,-2 5 0,11-4 0,-5 8 0,8-12-1,2 8 0,-6-6 0,11 6 0,-6-5 0,6 5 0,-2 0 0,1 0-1,0 0 1,1 0 0,-1 0 0,-1 5-1,-3-5 1,4 0 0,-4 0 0,-1 0-1,5 0 1,-6 0-2,-3 0 2,5 0-1,0-5 0,-5 5 0,-2 0 0,-3 0 0,0 0 0,-1-5 0,-3 5 0,4 0 0,-5 0 0,0 0 1,-4 0-1,3 0 0,-18 0 0,29 0 0,-29 0 0,24-4-1,-24 4 1,0 0 0,20-5 0,-20 5 0,0 0 0,0 0 0,0 0 0,5-20 1,-5 20-1,0 0 0,0 0 0,-5-19 0,5 19 0,0 0 0,-15-14 0,15 14 0,-20-14 0,20 14 0,-19-10 0,19 10 1,-24-14-1,24 14 0,-28-15 0,28 15 0,-33-19 1,13 9-2,7-4 1,13 14 1,-34-19-1,34 19 0,-24-15 0,24 15 0,0 0 0,-18-14 0,18 14 0,0 0 0,0 0 0,18 0 0,-18 0 0,24 0 0,-1 5 0,1-5-1,1 0 2,3 0-2,-4 0 1,0 4 0,3-4 1,-2 5-1,-1-5 0,-6 12 0,2-9 0,-20-3 0,27 14 0,-27-14 0,32 19 0,-32-19 0,8 15 0,-8-15 0,0 24 0,0-24 0,-8 29 0,-4-15 0,4 6 0,-4-2 0,-1 6 0,4 0 0,0 0 0,-7 5 0,3-5 0,8-2 0,-4 3 0,0-6 0,-2 1 0,11-20 0,-9 33 0,9-33 0,-11 19 0,11-19 0,0 0 0,0 0 0,0 0 0,-8 20 0,8-20 0,0 0-1,0 0 1,0-24 0,0 24 0,-5-29 0,5 7 1,-5-4-1,5-9 0,-5 4 0,1-3 0,4 0 0,-4-3 0,-1 2 0,-1 7 0,1-1 0,1 14 0,4 15 0,-5-28 0,5 28 0,0 0 0,-4-20 0,4 20 0,0 0 0,0 0 0,13 20 1,-13-20-1,11 33 0,-6-9 0,-1 0 1,0 1-1,-4-2 0,0-4-1,0-19-2,-4 29-4,4-29-14,0 0-12,0 0-4,-15-9-1,6-11-2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24.753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-11 75 26,'0'0'31,"0"0"0,0 0-11,0-13-5,0 13-4,0 0-3,0 0-2,0 0-1,0 0-1,0 0-1,0 0 0,18-20-1,-18 20 1,20-14 0,-20 14-2,24-5 0,-24 5 1,23-10-1,-23 10 1,34-9-1,-20 9 0,6-5 0,3 10 0,-4-10 1,1 10-2,4-5 1,-5 4 0,-1 1 0,0 5-1,-3-5 0,-15-5 1,34 24-1,-34-24 1,25 23-1,-25-23 0,18 25 0,-18-25 1,18 24-1,-18-24 0,11 19 0,-11-19 0,0 24 0,0-24 0,-6 17 1,6-17-1,-9 20 0,9-20 0,-24 21 0,24-21 0,-19 23 0,19-23 1,-23 19-2,23-19 1,-25 21 1,25-21-1,-19 17 0,19-17 0,0 0 0,-28 10 0,28-10 0,0 0 0,-20 14 0,20-14 0,0 0 0,-22 15 0,22-15 0,0 0 0,-14 19 0,14-19 0,0 0 0,-15 18 1,15-18-1,0 0 0,-6 25 1,6-25-1,-5 24 1,5-24-1,0 25 1,0-25-1,0 29 1,0-29-1,5 23 0,-5-23 1,0 29-1,0-29 0,0 19 1,0-19-1,6 19 0,-6-19 0,0 0 0,-6 20 0,6-20 0,0 0 0,0 0 0,0 0-1,0 0 0,0 0-1,0 0-3,0 0-11,0 0-13,6-32-8,-6 32-1,0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25.769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18 41 7,'0'0'29,"0"0"0,0 0 0,-18 0-14,18 0-5,0 0-2,0 0-3,0 0 0,18-14-1,-18 14-1,0 0 1,0 0-2,0 0 1,0 0-1,15-5 0,-15 5 0,0 0-1,0 0 1,0 19-2,0-19 1,0 0-1,0 0 1,-8 14-1,8-14 0,0 0 0,0 0 1,0 0-1,-20-4 0,20 4 0,0 0 0,0 0 0,0-22 0,0 22 0,0 0 0,13-12 1,-13 12-1,0 0 1,15-5 0,-15 5 1,0 0-2,19 10 1,-19-10 0,0 0 0,0 19-1,0-19 1,0 0 0,0 0-1,0 0 0,-19 14 0,19-14 0,0 0 1,0 0-1,-20-9-1,20 9 2,0 0-1,0 0 0,0-19 0,0 19 0,0 0 0,0 0 0,20-5 1,-20 5-1,0 0 0,0 0 1,0 0-1,0 0 1,0 0-1,0 0-1,0 0-1,0 0-3,-20 19-17,25-38-10,-5 19-3,-8-22 0,8 22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28.24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679 58 5,'0'0'29,"-18"-18"1,18 18 1,0 0-15,0 0-6,0 0-3,0 0-2,0 0 0,-13-16-1,13 16 0,0 0 0,0 0 0,-12-13 1,12 13-1,0 0 0,-22-5 0,22 5-2,-18-6 1,18 6-1,-31 0-1,31 0 0,-28 6 0,28-6 0,-28 5 0,28-5-1,-28 5 1,28-5 0,-30-5-1,30 5 1,-23 0 0,23 0 0,-24 0 0,24 0-1,-19 0 1,19 0 0,-25 5-1,25-5 1,-23 2-1,23-2 1,-19 11 0,19-11 1,-25 11-2,25-11 2,-27 13-2,27-13 2,-24 19-2,24-19 1,-24 29 0,24-29-1,-23 29 0,23-29 1,-20 24-1,20-24 0,-14 29 0,14-29 1,-13 28-1,13-28 0,-20 24 0,20-24 0,-15 29 1,15-29-1,-19 29 0,19-29 1,-20 34-1,12-15 0,-2 5 0,1-5 0,4 3 0,1-2 0,-1 1 0,-1 2 0,1-4 0,1 2 0,0-4 0,4 2 0,-5 5 0,-2-4 0,7 4 0,0 0 0,-3-1 0,3 6 0,3-5 1,-3 5-1,12-5 0,-8 5 0,0-6 0,7 3 0,-6 3 0,-1-7 0,1 2 0,-1 0 0,1 0 0,5 0 0,-7-6 0,9 7 0,-8-1 0,5-10 0,0 10 0,5-9 0,-3 4 0,-3-2 0,8 0 0,-16-17 0,23 32 0,-3-16 0,-20-16 0,27 29 0,-27-29 0,29 13 0,-29-13 0,34 19-1,-34-19 0,24 15 0,-24-15 1,28 14 0,-28-14 0,23 13-1,-23-13 1,30 11 0,-30-11 0,22 5 0,-22-5 0,34 5 0,-34-5 0,29-5 0,-9 0 0,-20 5 0,27-5 0,-7-1 0,-6 6-1,6-3 2,0 3-1,-7-5 0,6 5 0,1 0 0,-7-5 0,10 5 0,-4-5 0,1-4 0,-1 4 0,0-5 0,0-4 0,-6 4 0,7 2 0,-20 8 0,29-19 1,-11 9-1,-18 10 0,34-24 0,-14 9 0,-7-4 0,12 5 0,-11-1 0,6-4 0,-7-5 0,5 5 0,-2 0 1,-7-5-1,6 4 0,-1 0 0,-4-3 0,-2 9 0,2-5 0,-5-1 0,5 1 0,-1-5 0,-4 7 0,-1-9 0,7 8 0,-11-6 1,4 5-1,0-1 0,1 1 0,-5 0 0,0 0 0,0-1 0,0 1 0,0 0 0,0-1 0,0-3 0,0 4 0,0-5 0,-5 0 0,5 0 0,-4-1 0,0 2 0,-1 0 0,-1 4 0,-3-7 0,9 26 1,-14-27-1,14 27 0,-20-24 0,20 24 0,-13-10 0,13 10 0,-19-15 0,19 15 0,-20-9 0,20 9 0,-15-20 0,15 20 0,-13-13 0,13 13-1,-14-25 1,14 25 0,-14-24 0,14 24 0,-20-14 0,20 14 0,-22-24 0,22 24 0,-20-14 0,20 14 0,-25-15 1,25 15-1,-22-14 0,22 14 0,-25-19 0,25 19 0,-19-15 0,19 15 0,-20-20 0,20 20 0,-23-13 0,23 13 0,-24-16 0,9 12 0,15 4 0,-27-9 0,11 9 0,16 0 0,-33-5 1,33 5-1,-22-5 0,22 5 0,-25 0 0,25 0-1,-14 0 1,14 0-1,0 0-1,0 0 0,-20 0-3,20 0-6,0 0-13,0 0-13,0 0-1,0 0-2,-20-6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47.45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-8 48 5,'0'0'25,"0"0"1,0 0 0,0 0-10,0 0-5,0 0-2,0 0-1,4-15 0,-4 15 0,0 0-1,0 0-1,0 0 0,0 0 0,0 0-1,0 0-1,0 0-2,0 0 1,25-19-2,-25 19 0,24-5 1,-24 5-2,32-8 1,-13 8 0,0 0 0,1 3-1,0 2 1,-20-5 0,27 15-1,-27-15 1,25 24-1,-25-24 1,4 24-1,-4-24 1,0 24-1,0-24 0,-15 29 0,15-29 0,-14 29 0,14-29 1,-14 22-1,14-22 0,-13 24 0,13-24 0,-11 19 0,11-19 0,-9 15 0,9-15 0,-11 19 0,11-19 0,0 19 1,0-19-1,0 0 1,-4 24-1,4-24 1,0 19-1,0-19 1,0 0-1,4 15 1,-4-15-1,0 0-1,0 0 0,16 20-1,-16-20-3,0 0-18,0 0-10,0 18-2,0-18-2,0 19-1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48.099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35 76 28,'0'-19'31,"0"19"0,0 0 0,0 0-12,0 0-11,0 0-1,0 0-2,0 0 1,0 0-1,0 0 0,0 0-1,0 0 0,0 0-1,0 0-1,0 0 0,0 0-1,-15-12 0,15 12-1,-5-22 1,5 22 0,-3-23 0,3 23 0,0 0 1,0 0 0,0 0 0,0 0 0,0 0 0,-10 28-1,10-28 1,-5 24-1,5-24-1,0 0 0,0 0-1,0 0-1,0 0-5,10-18-18,-10 18-11,0 0-1,0 0-3,23-6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50.77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784 167 4,'0'0'26,"15"-19"1,-15 19-1,0 0-7,0 0-7,0 0-2,0 0-3,0 0 1,0 0-2,0 0-1,0 0-1,-7-21 0,7 21-1,0 0 0,0 0-1,-18-8 0,18 8 1,0 0-1,-18-10 0,18 10 0,0 0 0,-24-14-1,24 14 1,-20-5-1,20 5 1,-19-5-1,19 5 0,-20-5 0,20 5-1,-23-9 1,23 9 0,-20-5-1,20 5 1,-23-10-1,23 10 1,-24-7 0,24 7-1,-23-7 1,23 7-1,-24-5 1,24 5-1,-24-3 1,24 3-1,-24-10 1,24 10-1,-23-10 1,23 10-1,-25-9 0,25 9 1,-18 0-1,18 0 0,-24-5 1,24 5-1,-20 0 0,20 0 1,-24 5-1,24-5 1,-23 9-1,23-9 1,-24 10-1,24-10 0,-20 13 1,20-13-1,-19 12 0,19-12 0,-18 7 0,18-7 0,-14 15 1,14-15-1,-19 7 0,19-7 0,-15 12 1,15-12-1,-19 10 0,19-10 1,-18 14-1,18-14 0,-25 13 1,25-13-1,-18 16 0,18-16 0,-20 19 1,20-19-1,-19 19 0,19-19 0,-20 24 0,20-24 1,-13 25-1,13-25 0,-20 28 0,20-28 0,-9 29 1,4-10-1,1-4 0,0 4 0,4 0 0,-7-5 0,7 6 0,0-3 0,0 9 0,7-2 0,-7-6 0,0 6 0,4 0 0,-4-1 0,4 2 0,-4-1 0,5 5 0,0-4 0,-1-7 0,1 6 0,1-5 0,3 5 0,-4-5 0,3 0 0,-3-3 1,6 2-1,-7 0 0,6-2 0,-1 2 0,-9-18-1,13 29 1,-13-29 0,20 29 0,-20-29 0,20 24 1,-20-24-1,19 24 0,-19-24 0,24 20 0,-24-20 0,23 18 0,-23-18 0,24 19 0,-24-19 0,34 21 0,-34-21 0,28 13 0,-28-13 0,28 14 0,-9-9 0,-19-5 0,28 15 0,-8-12 0,-20-3 0,38 11 0,-24-1 0,10-10 0,-6 8 0,2-2 0,0-1 0,-6-5 0,11 0 0,-12 5 0,1-5 1,6 0-1,0 0 0,-2 0 0,0-5 0,2 0 0,-2-5 0,-2 10 0,3-9 0,-1 4 0,-3-6 0,4 3 0,-19 8 0,28-15 0,-8 11 0,-20 4 0,28-15 0,-28 15 0,29-19 0,-29 19 0,23-18 0,-23 18 0,18-20 0,-18 20 0,26-24 0,-26 24 0,18-24 1,-18 24-1,14-21 0,-14 21 0,20-26 0,-20 26 0,14-26 0,-14 26 0,9-32 0,-4 16 0,-2-2 0,2 4 0,-5 14 0,7-29 0,-7 29 0,8-38 0,-8 38 0,5-29 0,2 11 1,-3-3-1,-4 2 0,4 1 0,1-2 0,0 1 0,-5 0 0,9-1 0,-9 6 0,0 14 0,-5-29 0,5 29 0,-9-29 0,9 29 0,-5-34 0,5 34 0,-15-29 0,15 29 0,-5-32 0,5 32 0,-8-26 0,8 26 0,-7-22 0,7 22 0,-8-14 0,8 14 0,-14-19 0,14 19 0,-10-15 0,10 15 0,0 0 0,-20-24 0,20 24 0,0 0 0,-18-15 0,18 15 0,0 0 0,-18-23-1,18 23 1,0 0 0,-20-24 1,20 24-1,-15-19 0,15 19 0,-14-15 0,14 15 0,0 0 0,-13-19 0,13 19 0,0 0 0,0 0 0,-20-19 0,20 19 0,0 0 0,-19-20 0,19 20 0,0 0 0,-23-14 0,23 14 0,0 0 0,-20-12 0,20 12 0,0 0-1,0 0 0,-14-22 0,14 22-2,0 0-5,0 0-7,0 0-18,-14 0-5,14 0-1,0 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09.252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-13 87 41,'0'-14'29,"0"14"2,0 0-2,0 0-16,0 0-4,0 0-2,0 0-1,0 0 0,20-25-2,-20 25-1,18-9 0,-18 9 0,29-9 0,-29 9-1,33-15 0,-14 11-1,5-1 0,0 0 0,0 5 0,-5 0 0,10 0 0,-10 5-1,4 0 1,-8 4 0,-15-9-1,24 15 1,-24-15-1,13 24 1,-13-24-1,-4 24 0,4-24 0,-25 28 1,25-28-1,-27 29 0,27-29 1,-29 24-1,9-9 0,20-15 0,-29 19 0,29-19 1,-27 19-1,27-19 0,-20 27 0,20-27 0,-18 29 0,8-12 1,10 0 0,-10 2-1,10-4 1,0-15 0,-5 33-1,5-33 1,0 29-1,0-29 0,0 23 0,0-23 0,5 16-1,-5-16-1,0 24-2,0-24-5,0 24-19,0-24-6,0 0-1,0 0-2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09.87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44 135 54,'-19'-25'32,"19"25"1,0 0 0,-25 0-19,25 0-6,0 0-1,0 0-2,0 0-1,0 0 0,0 0-1,0-18-1,0 18 0,0 0 1,0 0-2,6-24 1,-6 24-1,-6-20 1,6 20-1,0-19 0,0 19 0,0 0 0,0 0-1,0 0 1,0 0 0,20 19 0,-20-19-1,0 0 0,20 15 0,-20-15-1,0 0-1,0 0-5,0-40-20,-15 40-9,15 0 0,0 0-3,-19-23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5:37.81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24 133 28,'0'0'27,"0"0"-1,4-13 3,-4 13-13,0 0-4,0 0-3,15-29-1,-15 29-2,0 0 0,0 0 0,0 0-1,0 0 0,19-10-2,-19 10 0,0 0 0,0 0-1,0 0-1,0 0 0,0 0 0,0 19 0,0-19-1,0 0 0,0 0 0,-24 10 1,24-10-1,0 0 0,-25-6 0,25 6 1,-9-18-1,9 18 1,0-29-1,0 29 1,9-29-1,-9 29 1,15-23 0,-15 23-1,18-5 1,-18 5-1,0 0 1,20 20 0,-20-20-1,5 24 1,-5-24-1,0 19 0,0-19 1,-9 18-1,9-18 0,0 0 0,-19 0 0,19 0 0,-19-6 1,19 6-1,0 0 0,-20-12 0,20 12-1,0 0 0,0 0-3,-5-19-17,5 19-13,0 0 2,0 0-4,0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12.12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687 55 42,'0'0'29,"0"0"1,-24 9-2,24-9-17,0 0-4,0 0-1,-28 5-1,28-5 0,0 0-1,-19-11 1,19 11-1,-15 0 0,15 0-1,-23 6 0,23-6 0,-25 10-1,25-10 0,-27 9 0,7 1-1,20-10 1,-28 5-1,28-5 0,-34 5 0,34-5 0,-28 4 0,28-4 0,-34 15 0,34-15 0,-29 14 0,11-3-1,3-3 1,-3 7 0,-2-6 0,20-9 0,-27 24 0,27-24-1,-34 29 1,34-29 0,-29 29 0,9-16 0,20-13-2,-27 34 3,11-13-3,-2-9 2,8 13-2,-5-1 1,7 0-1,-4 0 0,4 0 2,-1 0-2,4-1 1,-5 6-1,7-5 1,-2 5 1,-2-5-1,3 5 0,4 0 0,-4 0 0,-1-2 0,5 7 0,-5-5 0,5 0 0,0 4-1,0-4 2,0 10-1,5-11 0,-5 6 0,5 4 0,-1-9 0,0 10 0,3-7 0,1 2-1,-3-1 1,5-4 0,-1 0 0,-1-5 1,4 0-1,-4 0 1,7-5 0,0 0 0,3 1 0,-3-7-1,4 3 1,-6 3-2,11-5 3,-4-6-3,5 3 1,-12-1-1,6-2 1,5-2 0,0-1 0,-1-5 0,1 0 0,-1-5 0,6 5 0,-4-6 1,4 3-1,-1-2 0,-5 1 0,7-2 0,-6 6 0,4-5 0,0-1 0,-5 6 0,1-3 0,1-2 0,2 1 0,-7-2 0,3 6 0,-4-10 0,1 6 0,-1-1 1,5-4-1,-5 4 0,-6-1 0,-13 6 0,35-23 0,-35 23 0,27-19 0,-27 19 0,30-29 0,-30 29 0,22-29 0,-10 10 0,-4-1 1,3 2-1,-2-2 0,0 0 0,5 2 0,-3-6 0,-6 11 0,3-8 0,2-3 0,-1 6 0,-5-6 0,7-2 0,-6-3 0,-1 12 0,0-7 1,3 0-1,-7 5 0,4 0 0,-4-1 0,0 20 0,0-28 1,0 9-1,0-1 0,-4 6 0,4-10 0,0 7 0,0-5 0,0 3 0,0 2 0,0-8 1,-7 11-1,7-8 0,0 22 0,-4-31 0,4 31 0,-4-34 0,-1 21 0,5-7 0,-6 0 1,6 2-1,-5-2 0,5 20 0,-4-29 0,4 29 0,-5-29 0,5 29 0,-9-19 0,9 19 0,-10-24 0,10 24 0,-15-34 1,11 22-1,-5-9 0,0 3 0,4-1 0,-4-1 0,5 6 0,-3-5 0,7 19 0,-13-29 0,13 29 0,-20-24 0,20 24 0,-14-24 0,14 24 0,-20-29 0,20 29 0,-18-25 1,18 25-1,-14-18 0,14 18 0,-15-19 0,15 19 0,0 0-1,-24-10 1,24 10 0,-19-5 0,19 5 1,-24 0-1,24 0 0,-23-6 0,23 6 0,-20 0 0,20 0 0,0 0 0,-18 0-1,18 0-1,0 0-2,0 0-6,-29-3-14,29 3-13,0 0 0,5-29-2,-5 29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19.21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-11 30 51,'6'-19'34,"-6"19"-3,0 0 1,0 0-20,0 0-2,0 0-3,18 5-2,-18-5 0,18-5-1,-18 5 0,20-10-1,-20 10-1,29 0 0,-29 0 0,25 0 0,-7 0 1,0 5-1,2 5 1,0-1-2,3-4 2,-3 5-3,-7-6 3,5 6-3,-18-10 1,25 19-1,-25-19 0,5 20 0,-5-20 1,-10 23-1,10-23 0,-24 29 0,10-19 0,-4 4 0,18-14-2,-29 24 2,9-19-3,20-5 3,-29 19-2,29-19 2,-13 15-3,13-15 3,-10 19 0,10-19 0,5 22 0,-5-22 0,5 34 0,-1-19 0,5 4-1,-9-19 1,11 29 2,-11-29-3,13 19 0,-13-19-6,20-5-17,-20 5-11,0 0 2,0 0-4,23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19.819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21 88 78,'0'0'33,"0"0"1,0 0-2,-15 26-24,15-26-3,0 0 0,-5-28-1,5 28-1,0-34 0,0 21 0,0-12 0,0 25 0,5-20-1,-5 20 1,0 0-1,0 0 0,0 0-1,10 29 1,-10-29-1,0 16-1,0-16 0,0 0-2,0 0 0,0 0-4,-15 13-12,15-13-18,0 0 0,0 0 0,0 0-1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21.53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558 29 42,'0'0'30,"0"0"1,-25 0-1,25 0-13,0 0-6,0 0-2,-28 11-3,28-11-1,-24 0-1,24 0 0,-23 0-1,23 0 0,-25 5-1,25-5 1,-22 0-1,22 0 0,-30 0 0,30 0 0,-29 9-3,11-5 2,-2 7-2,7-2 3,-7 0-4,1 6 2,-1 1-2,7 2 3,-6 1-1,-1-4 0,1 9 1,5-5-2,1 5 1,-3-1 1,3-4-1,3 5 1,2 0-1,-8 0 0,7 0 1,-6 5-1,6 0 0,-5-1 1,5 1-1,-2 5 0,2-1 0,4 1 1,5-7-1,0 7 0,0-5 0,5 0 0,4 0 1,-5 0-1,8 3 0,-4-1 0,2 7 0,-1-10 1,6 11-1,-6-8 0,7 10 0,-3-12 0,-3-2 0,9 2 1,-5-5-2,4-6 1,1 7 0,1-10 1,4 3 2,-4-2-3,2-3 3,3 3-3,-7-7 3,6 0-2,-4 1 1,8-5-2,-8 0 0,8-1 0,-9 1 0,4 0 0,1-5 0,4 0 0,-3 0 0,-2 0 0,1 0 0,6-10 1,-8 6-1,8-6 0,-7 0 0,1 1 0,4-10 0,-3 4 0,-1 6 0,-6-6 0,5 1 0,-8-1 0,4 1 0,1 0 0,0-1 0,-2-4 1,-1-5-2,0 0 1,1 2 1,-5-10-1,3 3 0,-1 3 0,-2-3 1,-3 6-1,-1-2 0,-5 5 0,1-9 0,6 11 0,-7-8 0,0 3 0,1-3 0,-5-3 0,0 0 0,5-7 0,-10 14 0,5-12 1,-5 5-1,5 5 0,-8-5 0,3 6 0,-6-2 0,2 1 0,-5-5 0,6 5 1,-8 0-1,7-9 0,-6 14 1,1-4-1,1 2 0,-4-3 0,0 11 1,-1-6-1,-14 0 0,5-1 0,3 1 1,-8 0-1,-3 0 1,1 0-1,7 3 0,-1 3 0,-2-3 1,8 8-1,-3-2-1,2 5 1,-1-1-1,-6 6-2,11 0-4,-14 21-10,33-21-19,-42 24-2,42-24 0,-40 38-2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33.95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-3 53 48,'20'4'32,"-20"-4"2,0 0-2,0 0-26,0 0-2,14-19 1,-14 19-2,23-9 0,-4-1 1,-19 10-1,38-14-1,-18 14 0,9-5 0,-11 5-1,11 0 0,-6 5 0,2-5-1,-2 4 1,-4 1-1,-6 0 1,-13-5 0,25 24-1,-25-24 1,5 17-1,-5-17 1,-10 36-1,2-22 0,8-14 1,-30 34-1,13-16 0,-3 1 0,0 0 0,1 1 0,-1 4 0,7-5 0,-1 0 0,5-5 0,9-14 0,-11 29 0,11-29 1,5 29-1,-5-29 0,6 24 0,-6-24 1,9 24-2,-9-24 1,4 29-3,-4-29-4,0 34-16,0-34-11,-4 24-1,4-24-2,-9 28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34.34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-1 56 55,'0'0'36,"0"0"0,0 0-1,4-28-21,-4 28-5,0 0-2,0 0-1,5 19-1,-5-19-2,4 24 0,-4-24 0,0 24-2,0-24-1,0 0-3,0 0-6,0 0-26,11-39-2,-17 20-1,21-19-1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35.73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696 24 26,'0'0'31,"-25"-5"1,25 5 0,-34 0-15,34 0-7,-23-9-2,23 9-2,-24 0-2,24 0 1,-28 0-2,28 0 0,-39 0-1,39 0 0,-33 0 0,15 6 0,-7 2 0,6-3-1,-4 5 1,4-1-1,-6 6 1,2-1-1,4 3 0,-5 5 0,5 5 0,-1-3 0,-4 10 0,11-5-1,-10 3 1,-2 8 0,7-2 0,-1 5-1,-1 1 1,5-1-1,-2 10 1,1-5-1,2 3 1,5 7 1,-6-5-1,11 4 1,-7 1-1,6 3 0,1-3 0,-1 5 0,5-6-1,0 1 0,5 4 0,-1 1 0,7-12 0,-2 2-1,2-1 1,2-3-1,5-6 1,-2 0-1,2-10 1,7 2 1,-7-6-1,11-1 0,-1-4 0,0-4 0,8-11 0,0 1 0,6-5 0,3-2 0,2-3 0,0-3 0,7-7 0,-3 0 0,-4-4 0,7 0 0,-7-1 0,-4-4 1,-1-5-1,-4-1 0,1 2 0,-1-12 0,-4-2 0,-1-4 0,-4-4 0,2-4 0,-6 6 0,-1-9 1,-6 4-2,2-1 1,-6 7 0,4-1-1,-6-5 0,-4 5-1,4 1 2,-9-6-2,2 4 2,0 1-2,-10 0 1,5 0 2,-8-1-1,3 1 2,-10 5-2,3-4 2,-1 2-2,-1 1 2,1 2-1,-2-1-2,5 0 2,-8 4-2,7 5 1,-2 0-1,-3 5 1,2-4 0,1 8 0,-7-6 0,6 4 0,-4 3 0,-8-5 0,8 6 0,0-6 0,-7 10 0,7-6 0,-6 6 0,4 4 0,-3-4 0,-1 9 0,1 0 0,3 0 0,-5 5 0,7-9-1,-6 9-1,24 0-2,-34 0-5,41-15-13,-7 15-15,0 0-1,-25 15-1,25-15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40.73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2027 145 25,'0'0'29,"0"0"2,0 0-2,0 0-15,0 0-3,0 0-3,0 0-1,0 0-1,0 0-2,0 0 0,0 0 1,0 0-2,-22 15-1,22-15 0,0 0 1,-14 0-1,14 0 0,0 0-1,-24 0 1,24 0-1,0 0 0,-20 0 1,20 0-1,0 0 0,-23 0 0,23 0-1,0 0 1,-24 0 0,24 0 0,-18-5-1,18 5 1,-25 0 0,25 0-1,-24 0 1,24 0 0,-18-7-1,18 7 0,-20-3 1,20 3-1,0 0 1,-14-9-1,14 9 0,0 0 1,-25-16-1,25 16 0,0 0 1,-24-13-1,24 13 0,-18-5 1,18 5-1,-14-5 0,14 5 1,0 0-1,-29-9 0,29 9 0,0 0 0,-18-15 0,18 15 1,-20-9-1,20 9 0,-20-10 0,20 10 0,-18-10 1,18 10-1,-20-3 0,20 3 0,-18-6 1,18 6-1,-25-5 0,25 5 0,-18 0 0,18 0 1,-24-5-1,24 5 0,-18-5 1,18 5-1,-20-4 0,20 4 1,-23 0-1,23 0 1,-20 0-1,20 0 0,-19 0 0,19 0 0,-28 0 1,28 0-1,-20-4 0,20 4 0,-22 0 0,22 0 0,-20 0 0,20 0 1,-19 0-1,19 0 0,-20 0 0,20 0 0,0 0 0,-20 0 0,20 0 0,-18 4 0,18-4 0,-18 0 0,18 0 0,-16-4 0,16 4 1,-18-6-1,18 6 0,0 0 0,-24 0 0,24 0 0,0 0 0,-24 0 0,24 0 0,0 0 0,-24 0 0,24 0 0,-19 0 0,19 0 0,-18 0 0,18 0 0,-18-5 0,18 5 0,-20 0 0,20 0 0,-25 0 0,25 0 0,-22 5 0,22-5 0,-25 10 0,25-10 0,-23 4 0,23-4 0,-20 10 0,20-10 0,0 0 0,-24 14 0,24-14 1,0 0-1,-18 5 0,18-5-1,0 0 1,-25 5 0,25-5 0,-19 5 0,19-5 0,-15 5 0,15-5 1,-23 4-1,23-4 0,-19 0 0,19 0 0,-20 0 0,20 0 0,-23-4 0,23 4 0,-24 0 0,24 0 0,-25 0 0,25 0 0,-31 0 0,15 0 0,-2 0 0,0 0 0,-2 4 0,5-4 0,-4 0 0,-1 0 0,2 0 1,18 0-2,-34 5 1,34-5 0,-23 5 0,23-5 1,-28 10-1,28-10 0,-24 9 0,24-9 0,-23 10 0,23-10 0,-25 19 0,25-19 0,-24 19 0,24-19 0,-25 24 0,25-24 0,-27 24 1,27-24 0,-25 24 0,25-24-1,-23 29 1,23-29-1,-28 28 2,28-28-2,-24 29 0,24-29 0,-23 33-1,23-33 1,-20 29 0,20-29 0,-20 34-1,20-34 1,-14 28 0,14-28 0,-13 34-1,13-34 1,-15 29-1,15-29 1,-14 23 0,14-23 0,-10 25 0,10-25 0,-8 29 0,8-29 0,-12 24 0,12-24 0,-8 29 0,8-29 0,-5 27 0,5-27 0,-5 29 0,5-29 0,0 29 0,0-29 0,5 29 0,-5-29 0,0 29 0,0-29 0,0 24 0,0-24 0,0 28 0,0-28 0,5 20 1,-5-20-1,0 24 0,0-24 0,8 24 0,-8-24-1,5 19 1,-5-19 0,11 20 0,-11-20 0,9 13 1,-9-13-1,0 0 0,14 24-1,-14-24 2,0 0-2,20 15 2,-20-15-1,13 6 1,-13-6-1,25-6 1,-25 6-1,29-5 1,-29 5-1,32-5 0,-13 0 0,-19 5-1,27-4 1,-27 4-1,32-10 1,-32 10-1,27-10 1,-27 10-1,25-13 1,-25 13 0,27-11 1,-27 11-1,24-9 0,-24 9 0,29-15 0,-29 15 0,34-4 0,-21-6 0,5 5 0,-3-1 0,5 3 0,-1-7 0,-6 5 0,-13 5-1,34-9 1,-34 9 0,25-5 0,-25 5 0,28-10 0,-28 10 1,28-5-2,-9 5 2,0-9-1,5 9 0,-4-10 0,3 5-1,-4 5 1,0-4 0,-1 1 0,-3 3 0,5 0 0,-20 0 0,34-7 0,-34 7 0,28 0 0,-28 0 0,28 0 0,-28 0 0,29 0 0,-29 0 0,30 0 0,-30 0 0,22 0 0,-22 0 0,29 7 0,-29-7 0,29 0 0,-29 0 0,23 0 1,-23 0-2,24 3 1,-24-3 1,23 4-1,-23-4 0,20 5 0,-20-5 0,15 5-1,-15-5 2,19 5-1,-19-5 0,24 5 0,-24-5 0,18 4 0,-18-4 0,25 5 0,-25-5 0,24 5 0,-24-5-1,23 10 2,-23-10-1,20 9 0,-20-9-1,18 10 1,-18-10 0,18 14 0,-18-14 0,20 15 0,-20-15 0,19 14 0,-19-14 1,19 14-1,-19-14 0,20 15 0,-20-15 0,23 9 0,-23-9-1,0 0 1,20 20 0,-20-20 0,0 0-1,18 19 1,-18-19 0,0 0 0,15 19 0,-15-19 0,0 0 0,22 14-1,-22-14 1,0 0 0,20 10 1,-20-10-1,0 0 0,19 12 0,-19-12 0,0 0 0,25 22 0,-25-22 0,13 7 0,-13-7 0,20 12 0,-20-12 0,14 8 0,-14-8 0,0 0 0,24 21 0,-24-21 0,0 0 0,19 13 0,-19-13 0,0 0 0,19 10 0,-19-10 0,0 0 0,18 14 0,-18-14 0,0 0 0,14 14 0,-14-14 0,0 0 0,0 0 0,24 15 0,-24-15 0,0 0 0,20 5 0,-20-5 0,0 0 0,23 9 0,-23-9 0,19 5 0,-19-5 0,19-5 0,-19 5 0,20 0 0,-20 0 0,25 0 0,-25 0 0,18-5 0,-18 5 0,24 0 0,-24 0 0,28-4 0,-28 4 0,24-10 0,-24 10 0,29-12 0,-29 12 0,22-12 0,-22 12 0,25-10 0,-25 10 0,19-7 0,-19 7 0,23-17 0,-23 17 0,20-15 0,-20 15 0,23-12 0,-23 12 0,20-21 0,-20 21 0,19-13 0,-19 13 0,13-12 0,-13 12 0,20-7 0,-20 7 0,0 0 0,24-15 0,-24 15 0,0 0 0,18-24 0,-18 24 1,0 0-1,20-24 0,-20 24 0,10-19 0,-10 19 1,9-18-1,-9 18 0,13-25 0,-13 25-1,12-29 1,-12 29 0,15-24 0,-15 24 0,8-19 0,-8 19 0,5-19 0,-5 19 0,0 0-1,9-19 1,-9 19 0,0 0 0,10-24 0,-10 24 0,0 0 0,0-25 0,0 25 0,0 0 0,-5-23 0,5 23 0,0 0 1,-5-23-1,5 23 0,0 0 0,-9-21 0,9 21 0,0 0 0,-13-24 0,13 24 0,-15-18 0,15 18 0,-12-19 0,12 19 0,-13-14 0,13 14 0,-14-20 0,14 20 0,-9-18 0,9 18-1,-19-16 2,19 16-1,-19-18 0,19 18 0,-25-20 0,25 20 0,-28-14 0,28 14 0,-23-19 0,23 19 0,-20-16 0,20 16 0,-19-18 0,19 18 0,-20-14 0,20 14 0,-19-15 0,19 15 0,-18-19 0,18 19 0,-18-24 0,18 24 0,-20-24 0,20 24 0,-19-29 0,19 29 0,-20-29 0,20 29 0,-8-19 0,8 19-1,-5-24 2,5 24-1,5-13 0,-5 13 0,0-18 0,0 18 0,0-21 0,0 21 0,4-19-1,-4 19 1,0-21 0,0 21 1,-4-12-1,4 12-1,0 0 0,-20-24 0,20 24-4,0 0-4,0-24-6,-23 33-5,36-33-11,-13 24-8,0 0-1,0 0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43.12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1206-3 34,'0'0'29,"0"0"-1,-17-4-9,17 4-7,0 0-2,0 0-3,0 0 0,0 0-1,0 0-1,0 0 0,0 0-2,0 0 2,0 0-3,0 0 1,0 0-1,0 0 0,0 0 0,0 0-1,0 0 1,0 0-1,0 0 1,-18 4-1,18-4 0,-17 5 0,17-5 0,-25 10 0,7 4 0,-8-4 1,3-1 0,-2 6-1,3 2 1,-8 4-1,7-6 1,4-1-1,-1 5 0,2-4-1,4-7 1,14-8-1,-35 24 0,35-24 1,-32 23-1,17-12 0,-8 3 1,3 1-1,0-1 1,2 0-1,4 1 1,-6-6-1,-2 1 0,2 0 1,0-1-1,2 1 0,0-1 0,-7 1 1,3 0-1,-9-2 0,8 3 0,-2-1 1,-2-2-1,7 3 0,-4-2 0,6-4 0,18-5 1,-29 4-1,29-4 0,-23 11 0,23-11 0,-24 0 0,24 0 0,-25 5 0,25-5 0,-34 0 1,34 0-1,-32 0 0,17 0 0,-3 4 0,18-4 0,-29 5 0,29-5 0,-28 0 0,28 0 0,-23 0 0,23 0 0,-25-5 0,25 5 0,-20 5 0,20-5 1,-18 0-1,18 0 0,0 0 0,-20 4-1,20-4 2,0 0-1,0 0 0,0 0-1,0 0 1,0 0 1,0 0-1,0 0 0,0 0 0,0 0 0,0 0 0,0 0 1,11 20-1,-11-20 0,23 14 0,-3 1 1,-2-1-1,6 1 0,-6-1 1,7-1-1,-1 8 0,-6-9 1,7 5-1,-11-9 0,6 2 0,-20-10 0,22 14 0,-22-14 0,0 0 0,16 0 0,-16 0 0,0 0 0,0 0 0,-16-24 0,16 24 0,-22-18 0,2 2 0,6 3 0,-11-1 0,7 4 0,-6-4 0,4-1 0,-3 6 0,5-6 0,-2 10 0,20 5 0,-34-18 0,34 18 0,-20-6 0,20 6 0,0 0 0,-18-19 0,18 19-1,-4-20 1,4 20 0,0-13 0,0 13 0,4-24 0,-4 24 0,10-21 0,-10 21 0,0 0 0,15-23 0,-15 23 0,0 0 0,18-19 0,-18 19 0,0 0-1,15-14 1,-15 14 1,0 0-1,19-20-1,-19 20 2,0 0-2,0 0 1,0 0 1,0 0-1,0 0-1,0 0 1,15-2 0,-15 2 1,0 0-1,18 22-1,-18-22 1,14 38 1,-5-24-1,6 11 0,-10-1 0,4-5 0,0 0 0,2 1 0,-3-2 0,-8-18 0,16 29 0,-16-29 1,14 19-2,-14-19 2,0 0-2,9 20 2,-9-20-1,0 0 0,0 0 0,0 0 0,0 0 0,0 0 0,0 0 0,-5-20 0,5 20 0,-4-24 0,-1 5 0,0-4 0,1 3 0,-7-5 0,6 7 0,-3-1 0,-3-2 0,11 21 0,-18-23 0,18 23 0,0 0 0,-14-19 0,14 19 0,0 0 0,0 0 0,0 0 0,-6 24 0,6-24 0,6 18 0,-6-18 0,9 25 0,-9-25 0,5 24 0,-5-24 0,4 20 0,-4-20-1,0 0-1,5 14-3,-5-14-6,0 0-8,0 0-10,0 0-9,0 0-3,-18-9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53.25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9 57 48,'-20'0'31,"20"0"2,0 0-3,0 0-17,0 0-5,0 0-1,0 0-2,0 0-1,0 0 0,0 0 0,0 0-1,0 0 0,0 0 0,12-19 0,-12 19-2,22-5 1,-22 5-1,33-9 0,-5 4-1,3 1 0,-4-6 1,11 10-1,-5-6 0,6 6 0,-11 6 1,0-2-1,-4 6 1,1 4-1,-12 1 1,-2 4-1,-2 0 1,-9 5-1,5-5 0,-5 1 1,-5-1-1,5-7 0,0-12 0,-4 32 0,4-32 0,-16 22 0,16-22 0,-18 14 0,18-14 0,-33 10 0,17 2 0,-2-10 0,0 3 0,-2 0 0,20-5 0,-34 10 0,34-10 0,-23 4 0,23-4 0,-15 15 0,15-15 0,-13 14 0,13-14 0,-20 29 1,16-10-1,-6 5 1,1-5 0,5 5-1,-1 5 1,-1-5 0,1 5 0,5-10-1,0 5 1,0-9-1,0-15 0,0 22 0,0-22-1,0 0-1,0 0-3,0 0-6,20-3-14,-20 3-12,0 0 0,0 0-1,0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5:42.929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740 43 54,'0'0'31,"0"0"-1,0 0 0,0 0-18,0 0-4,-20 5-1,20-5-2,0 0 0,0 0-1,0 0-1,0 0 0,-22-5 0,22 5 0,0 0-1,-20-5 0,20 5-1,-25 5 0,25-5 0,-27 0 0,27 0 0,-34 0-1,19 0 0,15 0 1,-33-10 0,33 10-1,-28-3 1,28 3-1,-29-4 1,29 4 0,-29 0 0,29 0-1,-33 0 1,15 4 0,-2 4 0,1-3-1,-1 7 1,-5-5-1,25-7 1,-31 19 0,31-19-1,-29 23 0,29-23 1,-29 26-1,29-26 0,-25 24 1,25-24-1,-27 28 1,12-3-1,-3-12 1,3 12 0,0-1-1,0 5 1,2-5 0,-1 9-1,1-1 1,1 2 0,4 0-1,-2 4 0,1-5 1,5 2-1,-1-2 0,-1 2 0,1-6 0,5 3 0,-4-3 1,4 0-1,0 4 0,0-5 0,0 1 0,4 5 0,-4-2 0,5 3 0,1-1 0,3 4 0,-4-4 0,4-1 0,0 1 0,0 0 0,2-1 0,2 1 0,2-2 1,0 7-1,5-1 0,-2 0 0,-4 6 0,1-6 0,-2 1 0,5-1 0,-2 0 0,-1-9 0,3 5 0,-4-10 0,10 0 0,-5-2-1,5-5 1,5-5 1,-7-2-1,13 0 0,-6-1 0,-1 1 0,6-10 0,-3 0 0,-1 0 0,-1 0-1,4 0 1,1-5 0,-6 0 0,0 1 0,1 4 0,4-8 1,-8 8-1,2-7 0,7 2-1,-9 0 1,3-4-1,-1 6 1,3-18 0,-1 13 0,-1-13 0,0 8 0,-8-3 1,9 3-1,-16-3 2,11 3-2,-5 8 0,-3-4 0,2-1 0,0 0 0,-3-3 0,4-7 0,-4 5 0,-2-8 0,3 3 0,-3-4 0,2 0 0,0 0 0,-7 0 0,2 1 1,4 3-1,-4-5-1,0 2 1,0-1 0,-1-5 1,0 1-1,0-7-1,0 7 1,-4-1 0,1 0 1,-1 2-1,-5 4 0,0-2 0,0-4 0,-5 5 1,-1-5-1,1 5 0,5 0 0,-4 1 0,-1-1 0,1 1 0,-1-2 0,0 5 0,-3-3 0,3-1 0,-5 4 0,0-4 0,0 5 0,0-5 0,-4 0 0,6 5 0,-7-5 0,0-1 0,2 7 0,-3-6 1,3 0-1,-2-3 0,1 2 0,5 1 0,-7-2 0,7 4 0,0 3 0,0 0 0,9 19 0,-20-29 0,20 29 0,-24-34 0,24 34 0,-19-28 0,19 28 1,-20-34-1,7 19 0,13 15 0,-19-28 0,19 28 0,-23-29 0,23 29-1,-25-20 1,25 20 1,-29-19-1,29 19 1,-28-14-2,28 14 2,-28-15-1,28 15 2,-29-7-2,29 7 0,-18-15 0,18 15-1,0 0 1,-25-17 0,25 17 0,0 0 1,-23 7-1,23-7 0,0 0 0,-24 10 0,24-10 0,0 0 0,-20 15 0,20-15 0,0 0 0,0 0 0,0 0 0,0 0 0,-14 4-1,14-4 0,0 0 0,0 0-3,0 0-4,0 0-11,0 0-18,-5 13-1,5-13 0,0 0-2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53.86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42 145 50,'0'0'33,"0"0"0,0 0 0,-22-6-17,22 6-6,0 0-3,0 0-2,0 0-1,0 0 0,-9-13-1,9 13-1,0 0 0,-5-29 0,5 29 0,0 0 0,-6-20-1,6 20 1,0 0 0,0 0 0,0 29 0,0-29-1,0 20 1,0-20-1,0 19 0,0-19 0,0 0 0,0 0-2,6-15 0,-6 15-2,5-33-5,-5 33-16,4-44-14,-4 44 1,9-53-3,-9 53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7:56.02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774 104 33,'0'0'29,"-18"-3"1,18 3-1,0 0-16,0 0-5,-18-6-1,18 6-2,0 0 0,0 0-1,0 0-1,-16-23 2,16 23-2,0 0 0,-23-4-1,23 4 1,-15-5-1,15 5 0,-20-10-1,20 10 0,-18-9 1,18 9-1,-18-5 0,18 5 0,-24-10 0,24 10 0,-23 0 0,23 0 0,-31-5-1,31 5 1,-28 5 0,28-5 0,-28 0-1,28 0 1,-24 10 0,24-10-1,-28 5 1,28-5-1,-34 9 1,34-9-1,-28 15 1,28-15-1,-28 19 1,28-19-1,-31 17 0,31-17 1,-31 26-1,31-26 1,-29 28-1,29-28 0,-30 33 0,17-16 3,-7 0-3,11 2 3,-9 5-3,3-4 2,1 3-1,0 1 1,3 0-2,2 0 1,-2 5-1,3-5 0,-2 5 0,1 0-1,0 0 1,4 3-1,-5-3 1,5 0-1,-4 4 1,-1-4-1,6 4 1,0 1 0,-7 0 0,11 5 0,-4-11 0,4 4 0,0 4 0,4-9 1,-4 7-1,11-5 0,-7 0 0,0 0 0,6 0 1,-1-6 1,0 1-2,2 5 2,2-5-2,2 0 2,-7 0-2,7 0 1,1-5 0,-2 5-1,-5-1 0,4 1-2,2-5 2,-1 1-1,4-1 1,-18-19-2,32 28 2,-32-28-2,27 20 2,-7-11 0,-2 1 0,0-4 0,4-2 1,-5 0-1,1-4 0,7 0-1,-6 5 1,5-5 0,0 0 0,-1-5 0,1 5 0,-1 0 0,8-8 0,-3 2 0,-4-4 0,7 1 0,1-1 0,-1 0 0,-2-5 0,5 2 0,-1-6 1,-4 4-1,-1 1 0,-4-3 0,5 0 0,-7-6 0,-2 5 0,4-2-1,-5-5 1,0 7 0,1-6 0,-7 0 0,7 0 0,-1 0 0,-4-1 0,3 2 0,-3-1 0,-1 4 0,-6-8 0,8 5 0,-7-6 0,0 5 2,1-2-2,-6-3 1,0 0-1,8 0 1,-12 3-1,3-3 1,-3 0-1,0 0 0,0 0 0,0 0-1,0-4 1,0 4-1,0 0 1,-3 0-1,3 5 1,-5 1-1,-2-5 1,7 13 0,-8-9 0,3 0 0,-4 5 0,-1-10 0,2 6 0,-7-2 0,5-4 0,1 1 0,-6 4 0,5 4 0,2-4 0,-7 10 0,15 14 0,-24-29 0,24 29 0,-24-23 0,24 23 0,-24-29 0,24 29-1,-23-19 1,23 19 0,-25-14 0,25 14 0,-22-10 0,2 5 0,6 5 0,-6 0 0,0-5 0,7 5 0,-6 0 0,-1 0 0,7 0 0,13 0 0,-29-4 1,29 4-1,-29-5 0,29 5 0,-23-5 0,23 5 0,-24-5 0,24 5 0,-27 0-1,27 0 0,-32 5-1,32-5-4,-18 14-5,18-14-10,0 0-17,0 0 0,-18 10-2,18-10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02.48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-8 1193 45,'0'0'29,"0"0"3,-5 20-2,5-20-16,0 0-7,0 0-1,0 0-1,10-20 0,-10 20 0,0 0-2,0 0 1,10-24-2,-10 24 0,0 0 0,0-24-1,0 24 0,4-19 0,-4 19 0,0-22-1,0 22 1,0-22-1,0 22 1,0-24 0,0 24-1,4-19 1,-4 19-1,5-22 1,-5 5 0,0 17-1,6-28 1,-6 28-1,5-28 1,-5 28-1,0-24 0,0 24 1,0-24-1,0 24 1,0-24-1,0 24 0,0-19 0,0 19 1,0-24-1,0 24 0,4-25 0,-4 25 1,0-23-1,0 23 0,5-24 0,-5 24 0,0-24 0,0 24 0,4-19 0,-4 19 0,5-20 0,-5 20 0,0-19 0,0 19 0,5-19 0,-5 19 0,5-20 0,-5 20 0,3-23 0,-3 23 0,5-24 0,-5 24 0,11-18 1,-11 18-1,4-24 0,-4 24 0,10-21 0,-10 21 0,4-18 0,-4 18 0,5-19 0,-5 19 0,6-21 0,-6 21 0,4-17 0,-4 17 0,0-24 1,0 24-1,5-20 0,-5 20 0,0 0 0,0-19 0,0 19 0,0 0 0,-5-19 0,5 19 0,0 0 0,0-24 0,0 24 0,-4-24 0,4 24 0,-6-18 0,6 18 0,-5-20 0,5 20 0,0 0 0,0-20 0,0 20 0,0 0 0,0-20 0,0 20 0,0 0 0,5-18 0,-5 18 0,0-24 0,0 24 0,0-19 0,0 19 0,0-23 0,0 23 0,0 0 0,-5-21 0,5 21 0,0 0 0,5-19 0,-5 19 0,0 0 0,0 0 0,15-18 0,-15 18 0,0 0 0,13-19 0,-13 19 0,0 0 0,20-24 0,-20 24 0,0 0 1,14-19-1,-14 19 1,0 0-1,18-10 2,-18 10-2,0 0 1,0 0-1,20-12 0,-20 12 1,0 0-1,19-2 0,-19 2 0,0 0 1,24-10-1,-24 10 1,0 0-1,20-5 0,-20 5 0,0 0 0,23 0 0,-23 0 0,0 0 0,19 5 1,-19-5-1,19 5 0,-19-5 0,20 5 0,-20-5-2,20 0 2,-20 0-1,18 2 1,-18-2-1,18 12 1,-18-12-2,19 10 2,-19-10 0,15 4 0,-15-4 1,19 10-2,-19-10 2,0 0-1,18 9 0,-18-9 0,0 0 0,16 20 0,-16-20 0,0 0 0,18 19 0,-18-19 0,0 0 0,0 0 0,20 18 0,-20-18 0,0 0 0,0 0 0,0 0 0,18 19 0,-18-19 0,0 0 0,0 21 0,0-21 0,0 0 0,0 18 0,0-18 0,5 19 0,-5-19 0,0 18 0,0-18 0,5 16 0,-5-16 0,0 19 0,0-19 0,0 0 0,4 19 0,-4-19 0,0 0 0,-4 24 0,4-24 1,-5 15-1,5-15 0,-5 25 0,5-25 0,-9 13 0,9-13 0,-4 24 0,4-24 0,0 0 0,-5 19 1,5-19-1,0 0 0,-11 23 1,11-23-1,0 0 0,-9 20 0,9-20 0,-4 20 0,4-20 0,-5 17 0,5-17 0,-5 21 0,5-21 0,0 0 0,0 19 0,0-19 0,0 0 0,0 18 0,0-18-1,0 0 1,5 21 0,-5-21 0,0 0 0,9 19 0,-9-19 0,0 0 0,0 18 0,0-18 0,0 0 0,0 0 0,9 19 0,-9-19 0,0 0 0,0 0 0,20 20 1,-20-20-1,0 0 0,9 19 0,-9-19 0,0 0 0,14 19 0,-14-19 0,0 0-1,0 0 1,16 20 0,-16-20 0,0 0 0,0 0 0,15 18 0,-15-18 0,0 0 0,0 0 0,0 0 0,13 19 1,-13-19-1,0 0 0,0 0-1,14 20 1,-14-20 0,0 0 0,0 0-1,20 14 1,-20-14 0,0 0 0,0 0 0,18 23 0,-18-23-1,0 0 2,14 20-1,-14-20 0,0 0-1,15 19 1,-15-19 0,0 0 0,0 0 0,25 15 0,-25-15 0,0 0 0,0 0 0,18 20 0,-18-20 0,0 0 0,0 0 0,0 0 0,13 18 0,-13-18 0,0 0 0,0 0 0,11 24 0,-11-24 0,0 0 0,5 24 0,-5-24 0,0 0 0,4 20 1,-4-20-1,0 0 0,0 19-1,0-19 1,0 18 0,0-18 0,-4 19 0,4-19 0,-5 26 0,5-26 0,-11 17 0,11-17 0,-9 20 0,9-20 0,0 0 0,-14 28 0,14-28 0,-5 15 0,5-15 0,0 0 0,-8 24 0,8-24 0,-7 14 0,7-14 0,0 0 0,-8 24 0,8-24 1,-11 23-1,11-23 0,-14 20 0,14-20 0,-9 20 0,9-20 0,-13 14 0,13-14 0,0 0 0,-16 19 0,16-19 0,0 0 0,-14 16 0,14-16 0,0 0 0,-14 18 0,14-18 0,0 0-1,-20 14 1,20-14 0,-19 15 0,19-15 0,0 0 0,-19 19 0,19-19 0,0 0 0,-24 19 0,24-19 0,0 0 0,-18 10 0,18-10 0,0 0 0,-18 0 0,18 0 0,0 0 0,0 0-1,-20-5 1,20 5 0,0 0 0,0 0 0,0 0 0,0 0 0,-15 8 0,15-8 0,0 0 0,0 0 0,0 0 0,-9 15 0,9-15 0,0 0 0,-5 29 0,5-29 0,0 19 0,0-19 1,-10 19-1,10-19 0,0 19 0,0-19 0,0 0 0,-3 18 0,3-18 1,0 0-1,0 0-1,0 0 1,0 0 0,0 0 0,-20 11 0,20-11 0,0 0 0,-24-5 1,24 5-1,-20-9 2,20 9-2,-23-10 1,23 10-1,-19-14 2,19 14-2,-20-15 0,20 15 0,0 0 0,-18-14 0,18 14 0,0 0 0,-18-25 0,18 25-1,0 0 1,-20-23 0,20 23 0,0 0-1,-15-18 1,15 18-1,0 0 1,0 0 0,-14-24 0,14 24 0,0 0-1,0 0 1,-13-22-1,13 22 1,0 0-2,0 0 3,-20-12-2,20 12 1,0 0 0,0 0 0,-19-10 0,19 10 0,0 0 0,0 0 0,-13-19-1,13 19 1,0 0 0,-20-8 0,20 8 0,0 0 0,0 0 0,-20-11 0,20 11 0,0 0 0,0 0 0,-14-18 0,14 18 0,0 0 0,-13-20 0,13 20 0,0 0-1,0-29 0,0 29-1,8-19-3,-8 19-5,14-24-5,-14 24-9,0 0-5,0 0-9,0 0 0,0 24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05.15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13 1519 18,'0'0'27,"0"0"1,0 0 1,0 0-10,-14 19-10,14-19-1,0 0-1,0 0 0,0 0-1,5-19 0,-5 19-2,0 0 1,0 0-1,0 0-1,0 0-1,4-24 0,-4 24 0,0 0 0,10-24 0,-10 24 0,20-24-1,-20 24 1,13-24 0,1 7 0,-14 17-1,24-41 0,-13 24 0,2-3 0,-3-4 0,10 5 0,-12-5 0,6 1-1,-1 2 0,4-3 0,-2 5 0,-7-4-1,6 3 1,-9-4-1,4 5 1,2-5-1,-6 2 1,-2 1 1,2-4-1,0 3 0,0 3 0,-5-7 0,0 3 0,4-1 0,-4 5 0,0 0 0,0-5 1,-4 4-1,4-3 0,0 4 0,0-6 0,-5 5 0,5-3 0,0 4 0,-5 5 1,5-8-1,0 5 0,0 2 0,0 15 0,-5-29 0,5 29 0,0-22 0,0 22 0,0-29 0,0 15 0,0 14 0,0-34 0,0 15 0,0 19 0,0-29 0,0 29 0,-3-29 0,3 29 0,-12-28 0,12 28 0,-4-29 0,0 14 0,4 15 0,-5-26 0,5 26 1,0-29-1,0 29 0,-5-21 0,5 21 0,0-20 0,0 20 0,-9-17 0,9 17 1,-5-26-1,5 26 1,-8-19-1,8 19 2,-7-23-2,7 23 1,0 0 0,-5-14-1,5 14 0,0 0 0,0 0 0,0 0-1,0-20 1,0 20 0,0 0 0,0-19 0,0 19 0,0 0 0,0-18 0,0 18 0,0 0 0,0 0 0,-3-20 0,3 20 0,0 0 0,0 0 0,0 0 0,0 0 0,0 0 0,0 0 0,0 0 0,0 0 0,-17-5 1,17 5-1,0 0 0,-27 25 0,27-25 0,-24 29 1,15-11-2,-5 1 1,14-19-1,-24 28 1,24-28 0,-15 28-1,15-28 1,-9 20 0,9-20 0,0 0 0,-10 14 0,10-14 0,0 0-1,0 0 1,-5 20 0,5-20 0,0 0 0,0 0 0,0 0 0,0 0 0,0 0 0,0 0 0,19-20 1,-19 20-1,25-28 1,-15 5-1,8-1 0,-4 0 1,2-2-2,-3-1 1,-4 7 0,1-4 1,0 10-1,-10 14 0,5-20 0,-5 20 0,0 0 0,0 0 0,0 0 0,0 0 0,0 0-1,0 0 1,0 0 0,0 0 0,0 0 0,0 0 1,0 0-1,0 0 0,20 6 0,-20-6-1,8 19 2,-8-19-2,19 33 1,-14-17-1,10 2 1,-7 1-1,2-4 1,-5 4 0,4-6 0,-9-13 0,15 29 0,-15-29 0,13 26 0,-13-26 0,0 0 0,16 17 0,-16-17 0,0 0 1,0 0-1,0 0 0,0 0 0,0 0 0,0 0 0,0 0 0,0 0 0,0 0 0,0 0 0,-16-5 0,16 5 1,-18-4-1,18 4 0,-24-5 0,6 5 0,18 0 1,-29 0-1,29 0 2,-33 14-2,13-2 1,6-4-1,14-8 2,-29 24-2,29-24 0,-19 9 0,19-9 0,0 0 0,0 0-1,0 0 1,0 0 0,0 0 0,0 0 0,0 0 0,0 0 0,14-24 0,6 15 0,-2-6 0,2 5-2,5-2 2,-7-5-1,0 8 1,-18 9-2,29-19 2,-29 19-1,0 0 1,18-10 0,-18 10 0,0 0 0,0 0 0,0 0 0,0 0 0,0 0 0,0 0 0,-13 21 0,13-21 0,0 0-1,0 0-1,0 0-4,-5-16-6,-13 27-8,26-30-8,-36 32-7,28-13-5,-34 16 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13.85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0 34 37,'0'0'30,"0"0"2,0 0-3,0 0-18,0 0-4,0 0-1,0 0 0,0 0-2,0 0 1,0 0 0,0 0 0,0 0-2,0 0-1,0 0 0,20-19-1,-20 19 0,20-5 0,-20 5 0,27-10-2,-27 10 2,33 0-1,-14 0 1,-4 5-1,5 0 1,-7 0-1,6 9 1,-19-14-1,28 19 1,-28-19-1,23 15 1,-23-15-1,15 19 0,-15-19 0,5 24 1,-5-24-1,-5 19 0,5-19 0,-10 15 0,10-15 1,0 0-1,-18 24 0,18-24 0,-18 9 0,18-9 0,-20 5 0,20-5 0,-19 5 0,19-5 0,-20 9 0,20-9 0,0 0 0,-13 15 0,13-15 0,0 0 1,-15 19-1,15-19 1,0 24-1,0-24 1,-5 29 0,5-29-1,0 29 1,0-29 0,5 27-1,-5-27 1,4 29-1,-4-29 0,6 24 0,-6-24 0,5 18 0,-5-18-1,0 0-1,0 16-2,0-16-14,0 0-10,0 0-7,0 0-3,-20 29 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14.43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30 120 44,'0'0'32,"0"0"3,0-19-3,0 19-19,0 0-4,0 0 0,0 0-2,0 0-1,0 0-1,0 0-1,0 0-1,0 0-1,0 0 0,0 0 0,0 0-1,0 0 0,0 0 0,0 0 0,-13-17 0,13 17 0,0 0 0,0 0 0,0 0 0,0 0 0,0 0-1,0 0 1,0 0-1,0 0-1,0 0-1,0-22-2,0 22-11,-11-38-20,11 38-2,-9-24-2,9 24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17.52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502 45 36,'0'0'28,"0"0"0,-15 0-8,15 0-6,0 0-4,0 0-2,0 0-3,0 0 0,-18-5-1,18 5-1,0 0 0,0 0 0,0 0 1,-13-4-2,13 4 1,0 0-1,-25 0 0,25 0 0,0 0-1,-22 0 1,22 0-1,-20 0 0,20 0 0,-20-5 0,20 5 0,-19 5 0,19-5 0,-24 4 0,24-4 0,-28 10 1,28-10-2,-28 10 2,13-1-1,15-9 1,-32 15-1,32-15 1,-25 14-2,25-14 1,-29 19-1,29-19 0,-24 20 0,24-20 0,-24 24 0,24-24-1,-19 24 1,19-24 0,-14 22 0,14-22-1,-18 29 2,18-29-1,-16 29 0,13-10 0,-7-4 1,5 4-1,-5 0 0,10-19 1,-9 29-1,9-29 0,-5 34 1,5-34-1,-5 24 0,5-24 0,-4 28 0,4-28 0,0 34 0,-4-15 0,4 3 0,0-2 0,0 6 0,0-7 0,0-6 1,4 11-1,-4-24 0,4 34 1,-4-20-1,5 4 0,0 3 1,-5-7-1,4 5 0,1 1 0,-5-1 0,0 0-1,0-5 1,6 10 0,-2-9 0,-4 4 0,5-7 0,-5 9 0,5-6 0,-5-15 0,5 32 0,-5-32 0,3 29 0,-3-29 0,5 24 0,-5-24 0,11 24 0,-11-24 0,9 24 0,-9-24 0,9 28 0,-9-28 1,10 20-1,-10-20 1,8 25-1,-8-25 2,15 18-2,-15-18 1,0 0 0,30 24-1,-30-24 1,14 16-1,-14-16 1,28 8-1,-28-8 0,30 5 0,-30-5 0,22 10 0,-22-10 0,33 0-1,-33 0 1,30 0-2,-16 0 2,-14 0-2,28 0 2,-28 0-1,23 0 1,-23 0 0,31 0 0,-31 0 0,27-10 0,-27 10 0,29 0 0,-29 0 0,27-13 0,-27 13 0,31-16 0,-31 16 0,23-9 0,-23 9 0,25-15 0,-25 15 0,18-14 0,-18 14 0,24-10 0,-24 10 0,25-14 0,-25 14 0,22-19 0,-22 19 0,20-24 0,-20 24 0,13-24 0,-13 24 0,15-24 0,-15 24 0,8-23 0,-8 23 0,16-21 0,-16 21 1,9-22-1,-9 22 0,11-24 0,-11 24 0,9-29-1,-9 29 1,9-24 0,-9 24 0,9-19 0,-9 19 0,9-24 0,-9 24 1,10-20-1,-10 20 0,5-19-1,-5 19 1,10-15 0,-10 15 0,4-18 0,-4 18 0,5-20 0,-5 20 0,5-24 1,-5 24-1,3-19 0,-3 19 0,5-19 0,-5 19 0,7-16 0,-7 16 0,0-18 0,0 18 0,0 0 0,4-24 0,-4 24 0,4-14 0,-4 14 0,0-18 0,0 18 0,7-19 0,-7 19 0,0-26 0,0 26 0,0-23 0,0 23 0,-7-26 0,7 26 0,-4-17 0,4 17 0,-4-14 0,4 14 0,-7-24 0,7 24 0,0-15 0,0 15 0,0-24 0,0 24 0,0-19 0,0 19 0,0 0 0,-5-19 0,5 19 0,0 0 0,0 0 0,-3-19 0,3 19 0,0 0 0,0 0 0,0 0 0,-5-24 0,5 24 0,0 0 0,0-15 0,0 15 0,0 0 0,-5-19 0,5 19 1,0 0-1,0 0 0,-9-19 0,9 19 0,0 0 0,-10-17 0,10 17 0,0 0 0,-15-26 0,15 26 1,0 0-1,-13-20 0,13 20 0,0 0 0,0 0 0,-14-19 0,14 19 0,0 0 0,0 0 0,-20-13 0,20 13 0,0 0 0,-15-9 0,15 9 0,0 0 0,-23-17 0,23 17 0,0 0 0,0 0 0,-18-12 0,18 12 0,0 0 0,0 0 0,-20-24 0,20 24 0,0 0 0,0 0 0,-19-15 0,19 15 0,0 0 0,0 0 0,-19-14 0,19 14 0,0 0 0,0 0 0,-15-24 0,15 24 0,0 0 0,0 0 0,-18-15 0,18 15 0,0 0 0,0 0 0,-18-18 0,18 18 1,0 0-1,-20-20 0,20 20-1,0 0 2,0 0-1,-19-14 0,19 14 0,0 0 0,0 0 0,0 0 0,0 0 0,-20-11 0,20 11-1,0 0 0,0 0-3,0 0-5,0 0-6,0 0-11,0 0-11,0 0-3,0 0 1,-20 25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29.38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-7 86 46,'0'0'31,"0"0"3,0 0-3,0-12-14,0 12-11,0 0 0,20-20-2,-1 11 0,-19 9 0,33-20 0,-13 15-1,9-9 0,-7 14 0,8-6 0,-12 12-1,11-6 1,-10 10-2,0-1-1,1 5 2,-2 1-3,-3 5 2,-1-2-1,-6 0 0,-3-2 0,2 2 0,-7-18 0,-7 29 1,7-29-1,-13 24 0,13-24 1,-25 19-1,25-19 1,-22 14-1,22-14 1,-30 15-1,30-15 1,-18 19-1,18-19 0,-19 19-1,19-19 1,-15 29 0,15-29 0,-10 33 0,5-18 0,5-15 0,-4 34 0,4-34 0,0 33 0,0-14 0,0-19 0,0 29 1,0-29-1,0 23 0,0-23 0,4 18-1,-4-18-2,0 0-5,0 0-15,0 0-13,0 0 0,-8-18-2,8 18 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30.02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 96 50,'0'0'31,"0"0"-1,0 0-6,0 0-13,0 0-3,0 0 0,0 0 0,0 0-1,0 0-2,0 0 2,0 0-3,0 0-1,0 0 0,0 0-1,0 0-1,-4-19 0,4 19-1,0 0 0,0 0 1,0-23-1,0 23 1,0 0 0,0 0 0,0 0 1,0 0-1,14 13 0,-14-13 0,0 0 1,0 0-1,5 15-1,-5-15 1,0 0 0,0 0-1,0 0 0,0-20-2,0 20-1,3-19-5,-3 19-17,0-18-12,0 18 1,0-25-3,0 25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32.48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847 148 36,'0'0'28,"0"0"1,-11-21-1,11 21-18,0 0-3,0 0-1,0 0 0,-18-8-1,18 8-1,0 0 1,0 0 1,-18-16-2,18 16 0,0 0-1,-20-8 0,20 8-1,-24-9 0,24 9-1,-18-7 1,18 7-1,-25-3 0,25 3 0,-19-7 0,19 7 0,-20-3 0,20 3 0,-22 0 0,2 0 0,20 0 1,-33 3-2,14 4 2,-5-4-2,5 4 1,4 2 0,-5-6-1,2 7 0,18-10 0,-29 16 0,29-16 0,-18 18 1,18-18-1,-24 19 0,24-19 1,-18 14-1,18-14 0,-25 20 1,25-20-1,-29 29 1,11-20-1,4 6 1,-10-1 0,4 10-1,1-5 1,-4 0-1,4 5 1,-1-4-1,7-1 1,-7 5-1,10-5 0,1 1 1,1-2-1,-4-3 0,4 4 0,3-1 0,-5 1 0,6 2 0,-5-3 0,-2 6 1,7-5-1,-7 0 0,6 5 0,-3-5 0,3 2 0,0-3 0,0 6 0,1 0 1,4-5-1,-4 4 0,4-3 0,-5 9 0,5-5 1,-6 0-1,6 5 0,-5-1 1,5 1-1,0-5 0,0 4 1,5 1-1,1-5 0,-6 0-1,9-1 2,-5 2-1,1-1-1,5 1 1,-6-7 0,5 6 0,6 0 0,-4-4 0,-2-1 0,0 5 0,5-6 0,2-4 0,-3 5 0,-13-19 0,22 34 0,-22-34 0,32 34 0,-32-34 0,27 24 0,-27-24 0,28 24 0,-28-24 0,28 19 0,-28-19 0,31 14 0,-31-14 0,31 15 0,-15-10 0,2-5 0,0 4 0,2-4 0,-5 5 0,4-5 1,-6 0-2,7 0 2,-1 6-1,1-6 0,-7 0 0,7-6 1,-2 1-2,2 1 1,2 4 0,-6-10-1,2 0 1,2 6-1,-2-1 1,-18 5-1,29-16 1,-29 16 1,34-18-1,-20 13 0,6-4 0,-2-8 0,-3 0 0,4 5 0,-19 12 0,28-36 0,-14 22 0,1-5 0,-15 19 0,25-23 0,-25 23 0,27-29 0,-27 29 0,20-24 0,-20 24 0,23-23 0,-23 23 0,20-29 0,-20 29 0,24-35 0,-15 21 0,0-5 0,0 0 0,0-5 0,2 4 0,3-4 0,-10 5 0,10-10 0,-3 10 0,2-5 0,-2-1 0,-7 2-1,6-1 1,-6 1 0,6-1 0,-5 0 0,-2-5-1,-3 5 1,5-1 0,-5 7 0,7-6 0,-7 0 0,0 5 0,0 4 0,0-4 0,0 19 0,-7-33 0,7 13 1,-5 1-1,5 0-1,0 0 1,-3-4 0,-2 4 1,0-2-1,0 3 0,-4-1 0,0 5 0,-2-8 0,3 5 0,8 17 1,-25-33-2,11 18 1,5-4 0,-2 0 0,2 4 0,0-3 0,9 18 0,-9-25 0,9 25 0,-20-24 0,20 24 0,-20-19 0,20 19 1,-18-19-1,18 19 0,-25-24 0,25 24 0,-22-20 0,22 20 0,-25-24 0,25 24 0,-18-19 0,18 19 0,-20-13 0,20 13 0,0 0 0,-13-19 0,13 19 0,0 0 0,0 0 0,-24-15 0,24 15 0,0 0 0,0 0 0,-19-21 0,19 21 0,0 0 0,-15-8-1,15 8-2,0 0-4,-9-28-6,-10 32-9,19-18-16,-15 24 0,15-10-3,-18 0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5:54.163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-7 69 42,'0'0'29,"0"0"3,0 0-2,0 0-16,0-18-3,0 18-4,0 0 0,0 0-3,23-20 1,-23 20-1,20-9 0,-20 9-1,22-16 0,-22 16 0,30-4 0,-30 4-1,28 0-1,-14 4 1,6-4-1,-7 10 0,-13-10 0,34 18-1,-34-18 1,25 29 0,-25-29-1,8 24 1,-8-24-1,5 24 0,-5-24 1,-5 24-1,5-24 0,-4 20 0,4-20 1,-9 29-1,9-29 0,-15 18 0,15-18 0,-20 25 0,20-25 0,-19 20 0,19-20 0,-19 18 0,19-18 0,-14 19-1,14-19 1,-4 24 0,4-24 1,-5 20-1,5-20 0,0 19 0,0-19 1,0 0-1,0 19 1,0-19-1,0 0 1,5 20-1,-5-20 0,0 0 1,0 18-1,0-18 0,4 20 1,-4-20-1,0 24 0,0-24 1,5 19-1,-5-19 0,4 19 0,-4-19 0,0 0 0,11 18 0,-11-18 0,0 0 0,0 0 0,9 18 0,-9-18 0,0 22-1,0-22 0,0 0-1,-4 23-3,4-23-3,-11 24-16,11-24-12,0 0 1,0 0-3,0 0 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39.96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20 144 50,'0'-21'32,"0"21"1,0 0-1,-24 4-17,24-4-3,0 0-5,0 0-1,0 0-2,0-17-1,0 17 0,0 0 0,0 0-1,13-24 0,-13 24 0,15-16 0,-15 16 0,25-18 0,-7 13-1,2-9 0,-2 4 0,7 5 0,2-4 0,2 4 0,-5 0 0,4 5 0,1 0 0,-5 5 0,-4 5-1,-2-1 0,-18-9 1,29 29-1,-29-29 0,14 34 0,-14-34 0,9 29 1,-9-11-1,0-18 0,-9 28 0,9-28 0,-10 29 0,10-29 0,-20 29 0,20-29 0,-8 24 0,8-24 0,-14 24 0,14-24 0,-13 24-1,13-24 1,-16 20 0,16-20 0,-14 23 0,14-23 0,-5 24 0,5-24 0,-5 29 0,5-29 0,0 29 0,0-29 0,0 19 0,0-19 1,5 24-1,-5-24 1,0 29-1,0-29 0,0 17 1,0-17-1,0 0-1,5 20 0,-5-20-1,0 0-4,14-14-12,-14 14-12,0 0-5,0 0-2,0 0-1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40.429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0 63 76,'0'0'35,"0"0"0,10 19 2,4-38-25,-14 19-4,0 0 0,20 14-2,-20-14-1,0 0-1,23 24 0,-23-24-1,0 0-1,4 19-1,-4-19 0,0 0-1,0 0-1,0 0-4,-23-19-5,27-19-26,-4 38-2,-13-44-1,-2 25-2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42.55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577-2 51,'0'0'30,"-25"3"0,25-3 1,0 0-19,0 0-3,-23 11-1,23-11-2,0 0-1,0 0 0,-29 0-1,29 0 0,-22 0-1,22 0 0,-25 5 0,25-5-1,-29 5-1,29-5 1,-33 2-1,33-2 0,-34 6 0,20-1 0,-6 0 0,-2 1 0,-3 1 0,7 4 0,-6 3 0,5-4 0,-5 4 0,0 1 0,5-1 0,-1 0-1,20-14 1,-33 29-1,33-29 1,-18 29-1,18-29 0,-20 34 1,11-15 0,-1 4-1,2-3 1,1 5-1,2-2 0,-3 1 0,3 5 0,5-5 0,-5 5 0,5-1 0,0-5 0,0 6 0,0-5 0,0 0 0,5 5 0,-5-5 0,0 5 0,0-4 0,5 4 0,-1 0 0,-4-2 0,0 2 0,4-1 0,1 7 0,2-12 0,-7 5 0,4-4 0,-4 5 0,4-6 0,-4 2 0,10-5 0,-10 4 0,4-4 0,6 3 0,-6 1 0,7-5 0,-11 5 0,8 5 0,2-5 0,0-2 0,0 3 0,3-1 0,3-5 1,2 0-1,0-4 0,6-1 0,-4 5 0,-2-9 0,7 0 0,-6-1 0,4 5 0,2-8 0,-2 3 0,-4 0 0,9-4 0,-4 5 0,6-5-1,-6-1 1,-1 1 0,5-5 1,-9 0-1,6 5 0,-2-5 0,1-5 0,-4 5 0,-2 0 0,2 0 0,-2 0 1,6 0-1,-6-5 0,2 5 0,-1-4 0,4-1 1,-3 5 0,-6-4 0,4-7 0,2 6 0,-20 5 0,28-13 0,-28 13 0,31-16-1,-13 12 0,-18 4 0,29-19 1,-29 19-1,28-15 0,-28 15 0,30-14 0,-30 14 0,27-19 0,-27 19 0,29-24 0,-29 24 0,27-34 0,-11 15 0,-8-1 1,12-2-1,-10 3-1,-1-5 2,0 0-1,2 0-1,-2 4 1,0 1 1,0-5-1,-5-5 0,8 5 0,-8-4 0,5 2 0,-3-1 0,-1-7 1,-5 5-2,0 0 1,0 2 1,-5-2-1,5 5 0,-15 0 0,11 1 0,-3 3 1,-2-5-1,0 2 1,0-1-1,0 0 0,-2-5 0,2 7 1,0-7-1,-1 3-1,2 2 1,-8-1 0,7 3 0,-2 3 0,-2 0 0,-1-1 0,5 1 0,-6 5 0,1-1 0,0-4 0,-1-1 1,15 20-2,-29-33 1,20 14 0,-5 0 0,-5 4 0,19 15 1,-34-24-1,14 15-1,2-1 0,-5 3 0,3-5 0,-2 8 1,2-2-2,0-4 2,1 1-2,-1 0 3,7-2-2,13 11 1,-34-23 0,34 23 1,-28-19-1,28 19 0,-28-23 0,28 23 0,-29-5 0,11-1 1,18 6-2,-25-5 0,25 5 0,-24 5-2,24-5-3,0 0-6,-30 11-8,30-11-13,0 0-5,0 0-1,0 13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47.61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1286 102 17,'0'0'24,"0"0"1,0 0 0,0 0-10,0-19-2,0 19-2,0 0-1,0 0-1,0 0-2,-18-5 0,18 5-2,0 0 0,0 0-1,0 0-2,0 0 0,-18-17-1,18 17 1,0 0-1,0 0 0,0 0 1,0 0 0,-20-7 0,20 7 0,0 0 0,0 0 0,-25-10 0,25 10 0,0 0-1,-18-5 1,18 5-1,-16-9 0,16 9 0,0 0 0,-22-5 0,22 5 1,0 0-1,-25 0 0,25 0 0,0 0 0,-20 0 0,20 0 0,0 0 0,-22-5-1,22 5 1,0 0 0,-25 0-1,25 0 1,-13 0-1,13 0 1,-18 5 0,18-5-1,0 0 0,-25 0 1,25 0-1,-20 5 0,20-5 1,-14 5-1,14-5 0,-20 4 0,20-4 0,0 0 1,-22 5-1,22-5 0,0 0 0,-18 0 0,18 0 1,0 0-1,-22 5 0,22-5 0,0 0 0,-23 0 0,23 0 0,0 0 0,-13 5 0,13-5 0,0 0 1,-24 0-1,24 0 0,0 0 0,-15 5 0,15-5 0,0 0 0,-19 2 0,19-2 0,0 0 1,-20 7-1,20-7 0,0 0 0,0 0 0,-18 15 1,18-15-1,0 0 0,-14 7 0,14-7-1,0 0 0,-24 17 1,24-17-1,0 0 0,-19 24 1,19-24-1,0 0 1,-20 14 0,20-14 0,0 0 0,-23 18 0,23-18 0,0 0 0,-19 17 0,19-17 0,-18 2 0,18-2 0,-20 16 0,20-16 0,-23 13 0,23-13 0,-24 18 0,24-18 1,-25 21-1,25-21 0,-13 19 0,13-19 0,-16 14 0,16-14 0,-18 20 1,18-20-1,-18 13 0,18-13 0,-20 25 0,20-25 0,-20 24 1,20-24-1,-19 24 0,19-24 0,-15 19 1,15-19-1,-8 24 0,8-24 0,-5 23 0,5-23-1,-10 16 1,10-16 0,-4 23 0,4-23 0,0 0 0,-13 24 0,13-24 0,-12 15 0,12-15 0,-8 19 0,8-19 0,-5 13 0,5-13 0,0 0 0,-15 21 0,15-21 0,0 0 0,0 0 0,-10 24 0,10-24 0,0 0 0,-9 13 0,9-13 0,-4 19 0,4-19 0,-6 20 0,6-20 0,-5 18 0,5-18 0,0 0 0,-9 20 0,9-20 0,-9 19 0,9-19 0,0 0 0,-13 19 0,13-19 0,0 0 0,-25 24 0,25-24 0,-14 10 0,14-10 0,-20 19 0,20-19 0,-20 19 0,20-19 0,0 0 0,-22 15 0,22-15 0,0 0 0,-18 14 0,18-14 0,-20 5 0,20-5 0,-19 5 0,19-5 0,-15 5 0,15-5 0,0 0 0,0 0 0,-20 10 0,20-10 1,0 0-1,0 0-1,0 0 1,0 0 0,-18 18 0,18-18 0,0 0 0,0 0 0,-18 24 0,18-24 0,0 0 0,-5 20 0,5-20 0,0 0 0,-6 14 0,6-14 0,0 0 0,6 19 0,-6-19 0,0 0 0,5 18 0,-5-18 0,0 0 0,8 21 0,-8-21 0,0 0 0,19 18 0,-19-18 0,20 9 1,-20-9-1,18 10 0,-18-10 0,25 0 0,-25 0 0,24 5 0,-24-5 0,18-5 0,-18 5-1,30 0 1,-30 0 0,33-10 0,-33 10 0,34-9 0,-34 9 0,27-10 0,-8 2 0,-19 8 0,29-16 0,-29 16 0,23-8 0,-23 8 0,29-5 0,-29 5 0,25-10 0,-25 10-1,32-8 1,-32 8 1,28-6-1,-28 6 0,30-5 0,-30 5 0,29-10 0,-29 10 0,18 5 0,-18-5-1,20 0 1,-20 0 0,13 5 0,-13-5 0,0 0 0,24 0 0,-24 0 0,0 0 0,19 5 0,-19-5 0,0 0 0,19 8 0,-19-8 0,0 0 0,19 16 0,-19-16 0,0 0 0,0 0 0,20 24 0,-20-24 0,0 0 1,0 0-1,20 18 0,-20-18 0,0 0 0,0 0-1,13 18 1,-13-18 1,0 0-1,9 16 0,-9-16 0,0 0 0,5 24 0,-5-24 1,5 21 0,-5-21-1,0 17 0,0-17-1,4 19 1,-4-19 0,0 19 1,0-19-1,0 23 0,0-23 1,4 21 0,-4-21 0,7 19-1,-7-19 0,0 0 0,9 18 0,-9-18 0,0 0 0,4 20 0,-4-20 0,0 0 0,0 0 0,10 19 0,-10-19-1,0 0 1,0 0 0,18 15 0,-18-15 0,0 0 0,20 4 0,-20-4 0,0 0 0,24-4 0,-24 4 0,0 0 0,18-9 0,-18 9 0,20 0 0,-20 0 0,24-16 0,-24 16 0,19 0 0,-19 0 0,24-9 0,-24 9 0,0 0 0,19-20-1,-19 20 1,0 0 1,20-29-1,-20 29 0,0 0 0,13-23 0,-13 23 0,5-19 0,-5 19 0,4-19 0,-4 19 0,0-17-1,0 17 1,5-29 0,-5 29 0,0-21 1,0 21-1,-5-24-1,5 24 1,0 0 0,0-20 0,0 20 0,0 0 0,-9-19 0,9 19 0,0 0 0,-13-13 0,13 13 0,0 0 0,0-19 0,0 19 0,0 0 0,0-21 0,0 21 0,0 0 0,0 0 0,0-18-1,0 18 1,0 0 0,4-19 0,-4 19 0,0 0 0,9-29 0,-9 29 0,0 0 0,18-19 0,-18 19 0,0 0 0,20-19 0,-20 19 0,20-19 0,-20 19 0,14-15 0,-14 15 0,18-19 0,-18 19 0,20-19 0,-20 19 0,18-19 0,-18 19 0,9-20 0,-9 20 0,20-13 0,-20 13 0,0 0 0,24-16 0,-24 16 0,18-13 0,-18 13 0,20-16 0,-20 16 0,14-13 0,-14 13 1,14-20-1,-14 20 0,15-14 0,-15 14 0,11-20-1,-11 20 1,0 0 0,9-24 0,-9 24 0,0 0 0,9-14 1,-9 14-1,0 0 0,9-17 0,-9 17 0,0 0-1,9-20 1,-9 20 0,11-20 0,-11 20 0,0-18 0,0 18 0,5-20 0,-5 20 1,0 0-1,-5-19-1,5 19 2,0 0-2,0 0 1,0-19 0,0 19 0,0 0 0,9-16 0,-9 16 0,0 0 0,9-23 0,-9 23 0,10-19 1,-10 19-2,13-14 1,-13 14 1,15-20-2,-15 20 1,16-18 0,-16 18 0,13-20 0,-13 20 0,23-25 0,-23 25 0,25-23 0,-25 23 1,18-29-1,-18 29 0,24-32-1,-24 32 1,20-29 0,-20 29 1,14-23-1,-14 23 0,5-20-1,-5 20 2,0 0-1,0-20 0,0 20 0,0 0 0,0 0 0,-14-24 0,14 24 0,0 0 0,0 0 0,-18-14 0,18 14 1,0 0-2,0 0 1,-15-19 1,15 19-1,0 0 0,0 0-1,-16-15-1,16 15-4,0 0-4,0-27-6,-23 35-6,28-27-7,-23 24-8,18-5-2,-15-5 2,15 5 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49.64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87 0 70,'0'0'32,"0"0"0,-20 20-2,20-20-19,0 0-5,0 0 0,0 24-1,0-24-1,0 0 1,0 19-2,0-19 1,-4 19-2,4-19 1,-4 24-1,4-24-1,-5 29 0,0-4 0,5-2 1,0 1-1,0 0 0,-5 5-1,5-2 1,0 2 0,0-5-1,0 5 1,0 0-1,0 0 0,5-5 1,-5 9-1,0-4 1,0 5-1,0-1 0,0-4 0,5 5 0,-5-5 0,-5-2 0,5-3 0,0 5 0,0-5 1,-5-5-1,5 5 0,0-4 0,-4-2 0,4 2 0,0-20 0,0 29 0,0-29 0,-4 29 0,4-29 0,-5 14 0,5-14 0,0 18 0,0-18 0,0 0 0,0 20 0,0-20 0,0 0 0,0 0 0,0 0 0,0 0 0,0 0 0,0 0 0,0 0 0,0 0 0,18 15-1,-18-15 1,0 0 0,0 0 1,0 0-1,0 0 0,0 0 0,10 19 0,-10-19 0,0 0 0,0 24 0,0-24 0,0 19-1,0-19 1,0 0 0,-5 24 1,5-24-1,0 0 0,0 0 0,0 0 0,0 0-1,0 0 1,0 0 0,18 0 0,-18 0 0,24-18 0,-24 18 0,30-35 0,-11 12 0,-1-2 0,7-3 0,-2 4 1,1-5-1,-4 0 0,3 5 0,-10-1 0,7 12 0,-20 13 0,19-20 0,-19 20 0,0 0 0,0 0 0,0 0 0,0 0 0,0 0 0,0 0 0,0 0 0,0 0 0,0 0 0,0 0 0,-23 20 0,23-20 0,-24 29 0,9-16 0,7 3 0,-12 2 0,9 2 0,-3-1 0,0 0 1,6-5-2,-4 6 2,12-20-1,-18 29 0,18-29 0,-14 23-1,14-23 1,0 0 0,-15 15 0,15-15 0,0 0 0,0 0 0,-20 0 1,20 0-1,-13-9-1,13 9 2,0 0-2,-23-25 1,23 25 0,-19-24 0,19 24 0,-15-25 0,15 25 0,-13-18 0,13 18 0,-15-14 0,15 14 0,0 0 0,0 0 1,0 0-1,-16-15-1,16 15 1,0 0 0,0 0 0,0 0 0,0 0 0,20 5 1,-20-5-1,20 0 0,-20 0 0,38-5 0,-20 5 0,-3 0 0,8-5 0,-3 1 1,-1-1-1,1 0 0,-20 5 0,27-5 0,-27 5 0,0 0 0,0 0 0,0 0 0,0 0 0,0 0 1,0 0-1,0 0 0,-19 10 0,19-10 0,-24 0 0,6-5 0,4 5 0,-5-5 0,-1 5 1,6-5-2,14 5 1,-25-9-2,25 9-5,0 0-7,0 0-9,0 0-6,0 0-10,0 0 0,0 0-1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57.84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0 102 31,'0'0'29,"0"0"2,0 0 0,0 0-13,0 0-6,0 0-2,0 0-2,10-15-2,-10 15-2,0 0 0,0 0-1,0 0 0,20-14-1,-20 14 0,18-15 0,-3 7-1,4-3 1,0-1-1,4 1 1,6 2-1,0 9 0,4-5 0,-1 5-1,7 0 1,-4 5 0,-8 4-1,2-4 1,-6 5-1,1 4 0,-4-1 0,-20-13 0,22 24 0,-22-24 0,20 23 0,-20-23 0,10 29 1,-10-29-1,0 20 0,0-20 0,0 15 1,0-15-1,0 19 0,0-19 0,0 0 0,-10 19 0,10-19 0,-8 19 0,8-19 0,-12 20 0,12-20 0,-8 24 0,8-24 0,-19 24 1,19-24-1,-20 19 0,20-19 0,-24 18 0,24-18 0,-23 16 0,23-16 1,-24 13-2,24-13 1,-19 10 1,19-10-1,0 0 0,-20 18 1,20-18-1,0 0 1,-13 26 0,13-26-1,-6 24 1,6-24 0,0 27-1,0-27 0,11 21 0,-11-21 1,0 0-2,8 23 1,-8-23-1,0 0-1,0 0-2,0 0-5,25-23-14,-25 23-13,0 0 1,-20 12-2,20-12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8:58.32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-3 25 73,'-4'-23'35,"4"23"-1,0 0 1,0 0-25,0 0-3,0 0 0,0 0-2,0 0 0,0 0-1,0 0 0,0 0-1,0 0-1,0 0-1,9 18 0,-9-18 0,0 0 0,0 0 0,0 0-1,0 0 0,0 0-1,0 0-2,22 11-5,-22-11-21,0 0-8,-18-19-1,23-4-1,-5 23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00.27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708 52 50,'0'0'32,"0"0"-1,-18-20 1,0 30-18,18-10-5,0 0-2,-20-13-2,20 13 0,-23 0-2,23 0 0,-20-4-1,20 4 1,-24-7-2,24 7 1,-23-5-1,3 5 1,6 0-1,-11 0 1,6 5-1,1 2 0,-7 0 0,-2 3 0,7 0 0,-5-1 0,3 1-1,2-1 1,2 1-1,0 0 1,-2-1-1,0 1 0,1-5 1,-1 9-1,7-9 1,-5 4-1,18-9 1,-29 24-1,9-19 1,20-5-1,-23 24 0,23-24 1,-24 29-1,24-29 1,-18 29-1,7-10 0,2-2 0,4 12 0,-4-8 1,4 8-1,0-6 0,0 1 1,0 0-1,0 5 0,5 0 1,-4 5-1,4-6 0,0 6 0,-4-5 0,4 9 0,0-4 0,0 0 0,4-1 0,-4-1 1,4-3-1,1-1 0,0 7 0,5-12 0,0 6 0,-6 0 0,5-5 0,-4 0 0,10-9 0,-11 14 1,6-11-1,-1 7 0,0-5 0,2-2 0,-2 1 0,5 2 0,1-3 0,-6 0 0,6 1 1,-15-19-1,28 29 0,-8-15 0,-2 1 0,2-6 0,-3 8 0,8-10 0,-2-2 0,1 0 0,6 7 0,-2-10 0,-4 3 1,4 0-1,-5 0 0,8 4 1,-9-4-1,3 5 0,-2-2 0,1-2 0,-4 4 0,-2-5 1,7-1-1,-7 0 0,0-8 0,1 4 0,6-4 0,-11-1 0,11-5 1,-7 4-1,0-2 0,1-2 0,1 1 0,-6-1 0,6 0 0,-2 1 0,-4-6 0,-14 15 0,31-19 0,-31 19 0,32-29 0,-32 29 2,33-33-2,-19 15 1,6 2-1,-5-7 1,-2-1-1,6 5 1,-10-4-1,6-2 0,-6 1 0,1-5 0,-2 5 0,4-5 0,-4 5 0,3-5 0,-7 10 0,6-10 0,-6 6 0,1 3 0,0-4 0,-5 0 0,5 1 0,-5 5 0,0-7 0,-5 1 0,5-5 0,-5 0 0,5 4 0,-5-2 1,1 4-1,-6-6 0,6-2 0,-7 2 0,3 0 1,-8 6-1,7-3 0,-9 1 0,2-4 0,-2 0-1,9 0 1,-11 10-1,5-5 1,-3 0-2,0 0 2,2 5-1,-2-1 1,4 7 0,-5-7-1,-1 1 2,-4 4-1,5 1 0,0-1 0,-1-4 0,1 5 0,5-1 0,-5 8-1,0-5 1,19 12-1,-28-13 0,13 13-1,15 0-2,-28 5-5,28-5-8,-14 13-12,14-13-8,0 0-2,-5 19-1,5-19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06.35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877 80 45,'-18'11'29,"18"-11"2,0 0-1,0 0-14,-18 5-7,18-5-3,0 0 0,0 0-1,0 0-1,0 0-1,-16-5 1,16 5-1,0 0 0,0 0-1,-20 0 1,20 0-1,0 0-1,0 0 1,0 0-1,-13 0 1,13 0-1,0 0 0,-18 0 0,18 0 1,0 0-1,-24 0 0,24 0-1,-15 0 1,15 0-1,-20 11 1,20-11 0,-19 2-1,19-2 0,-14 10 1,14-10-1,-18 11 1,18-11-1,-20 3 0,20-3 1,-18 5-1,18-5 1,-18 10-1,18-10 1,-22 8-1,22-8 0,-18 11 0,18-11 1,-18 14-1,18-14 0,-24 10 0,24-10 0,-19 10 1,19-10-1,-24 9 0,24-9 1,-20 10-1,20-10 0,-14 5 0,14-5-1,-18 14 1,18-14-1,0 0 2,-25 19-2,25-19 0,-14 19 1,14-19-1,-20 20 1,20-20 0,-18 14 0,18-14-1,0 0 2,-24 24-1,24-24 0,-13 18 0,13-18 0,-11 20 0,11-20 1,0 0-1,-9 20 0,9-20 0,0 0 0,0 0 0,-14 18 0,14-18 0,0 0 0,-9 25 0,9-25 0,0 0 0,-15 20 0,15-20 0,0 0 0,-16 18 1,16-18-1,0 0 0,0 0 0,0 0 1,-13 18-1,13-18 1,0 0-1,-14 10 0,14-10-1,0 0 1,-24 11 0,24-11 0,0 0 0,-19 13 0,19-13 0,0 0 0,-20 19 0,20-19 0,0 0 0,-18 15 0,18-15 0,0 0-1,-15 9 1,15-9 0,0 0 0,-23 9 0,23-9 0,-19 16 0,19-16 0,0 0 0,-19 18 1,19-18-1,0 0 0,-20 20 0,20-20 0,0 0 0,-13 20 0,13-20 0,0 0 0,-15 18 0,15-18 0,-5 19 0,5-19 0,0 0 0,-5 24 0,5-24 0,0 0 1,0 15-1,0-15 0,0 0 0,5 19 0,-5-19 0,0 0 1,10 19-1,-10-19-1,0 0 1,18 15 0,-18-15 0,0 0 0,25 10 0,-25-10 0,0 0 0,22 4 0,-22-4-1,0 0 1,20 9 0,-20-9 1,0 0-1,19 5-1,-19-5 2,20 0-1,-20 0 0,13 5-1,-13-5 2,20 6-1,-20-6 0,0 0-1,19 0 1,-19 0 0,0 0 0,24-6 0,-24 6 0,0 0 1,23-5-1,-23 5 0,0 0 0,20 0 0,-20 0 0,0 0 0,24 0 0,-24 0 0,0 0 0,23-5-1,-23 5 1,0 0 0,15-4 1,-15 4-1,0 0 0,18 0 0,-18 0 0,0 0 0,0 0 0,18 9 0,-18-9 0,0 0 0,15 20 0,-15-20 0,0 0 1,0 0-2,17 20 2,-17-20-1,0 0 1,0 0-2,17 13 2,-17-13 0,0 0 0,18 5 0,-18-5-1,0 0 1,0 0-1,20 11 1,-20-11-1,0 0 0,19 8 0,-19-8 0,0 0 0,24 0 0,-24 0 0,16-6 0,-16 6 0,18-2 0,-18 2 0,0 0-1,18-6 2,-18 6-2,0 0 1,24 0 1,-24 0-2,15 0 2,-15 0-1,19 0 0,-19 0 0,15-10 0,-15 10 0,18 0 0,-18 0 0,0 0 0,25-5 0,-25 5 0,0 0 0,23-4 0,-23 4 0,0 0-1,13 0 1,-13 0 0,0 0 0,16 4 0,-16-4 0,0 0 0,24 5 0,-24-5 0,0 0 0,19 0 0,-19 0 0,0 0 0,24 5 0,-24-5 0,0 0 0,0 0 0,0 0 0,0 0 0,0 0 0,0 0 0,9 19 0,-9-19 0,0 0 0,0 0 0,0 0 0,9 15 0,-9-15 0,0 0 0,0 0 0,18 3 0,-18-3 0,0 0 0,15 0 0,-15 0 0,0 0 0,20 5 0,-20-5 0,0 0 0,24 0 0,-24 0 0,19 0 0,-19 0 0,23 0 0,-23 0 0,24-5 0,-24 5 0,29-3 0,-29 3 0,29-5 0,-29 5 0,23-10 0,-23 10 0,25-6 0,-25 6 0,19-8 0,-19 8 0,23-10 0,-23 10 0,18-9 0,-18 9 0,25-10 0,-25 10 0,0 0 0,18-10 0,-18 10 0,0 0 0,24-4 0,-24 4 0,0 0 0,15-5-1,-15 5 2,0 0-1,19 0 0,-19 0 0,0 0 0,0 0 0,20 9 0,-20-9 0,0 0 0,0 0 0,0 0 0,13 20 0,-13-20 0,0 0 0,0 0 0,10 19 0,-10-19 0,0 0 0,0 0 0,0 0 0,20 8 0,-20-8 0,0 0 0,0 0 0,17 0 0,-17 0 0,0 0 0,25 0 0,-25 0 0,13-2 0,-13 2 0,0 0 0,25-6 0,-25 6 0,19-5 0,-19 5 0,0 0 0,20-10 0,-20 10 0,0 0 0,23-4 0,-23 4 0,0 0 0,19-10 0,-19 10 0,20 0 0,-20 0 0,0 0 0,23-10 0,-23 10 0,0 0 0,13-4 0,-13 4 0,0 0 0,20-5 0,-20 5 0,0 0 0,20 0 0,-20 0 0,0 0 0,18-4 0,-18 4 0,0 0 0,16 0 0,-16 0 0,0 0-1,0 0 1,18 0-1,-18 0 1,0 0-1,0 0 1,22 9-1,-22-9 1,0 0 1,15 0-1,-15 0 0,0 0 0,0 0 0,19 4 0,-19-4 0,0 0 0,0 0 0,20 10 0,-20-10 0,0 0 0,0 0 0,13 6 0,-13-6 0,0 0 0,0 0 0,20-11 0,-20 11 0,0 0 0,0 0 0,23-14 0,-23 14 0,0 0 0,0 0 0,20-4 0,-20 4 0,0 0 0,0 0 0,0 0 0,14-11 0,-14 11 0,0 0 0,0 0 0,20-5 0,-20 5 0,0 0 0,0 0 0,0 0 0,18-23 0,-18 23 0,0 0 0,0 0 0,11-15 0,-11 15 0,0 0 0,4-19 0,-4 19 0,0 0 0,9-19 0,-9 19 0,0 0 0,0 0 0,14-15 0,-14 15 0,0 0 0,0 0 0,9-19 0,-9 19 0,0 0 0,0 0 0,6-19 0,-6 19 0,0 0 0,0-19 0,0 19 0,0 0 0,-6-20 0,6 20 0,0 0 0,0 0 0,-13-13 0,13 13 0,0 0 0,0 0 0,0 0 0,-19-20 0,19 20 0,0 0 0,0 0 0,-20-19 0,20 19 1,0 0-1,0 0 0,-18-15 0,18 15 0,0 0 0,0 0 0,-20-20 0,20 20 0,0 0 0,0 0 0,-18-9 0,18 9 0,0 0 0,-20-9 0,20 9 0,0 0 0,-19-5 0,19 5 0,0 0 0,-19-10 0,19 10 0,-14-3 0,14 3 0,-20-5 0,20 5 1,-17-6-2,17 6 2,0 0-1,-25-5 1,25 5-1,0 0 1,0 0-1,-19-5 0,19 5 1,0 0-1,0 0 0,-19-3 0,19 3 0,0 0 0,-14-10-1,14 10 1,0 0 0,-20-14 0,20 14 0,0 0 0,0 0 0,0 0 0,-9-20 0,9 20 0,0 0 0,4-18 0,-4 18 0,0 0-1,5-16 1,-5 16 0,5-18-1,-5 18 1,0 0 0,10-20 0,-10 20 0,5-14 0,-5 14 1,0 0-1,5-24 1,-5 24-1,0 0 0,4-24 0,-4 24 0,0 0 0,5-24 0,-5 24 0,0 0 0,0-19 0,0 19 1,0 0-1,0 0 0,-14-23-1,14 23 1,0 0 0,0 0 0,-20-15 0,20 15-1,0 0 1,0 0 0,0 0 0,-24-20 1,24 20-1,-18-9 0,18 9 0,-18-10 0,18 10 0,-20-6 0,20 6 0,-19-4 0,19 4 0,-20-4 0,20 4-1,-20-5 2,20 5-1,-18-5 0,18 5 0,-14-5 0,14 5 0,-20-6 0,20 6 0,-22 0 0,22 0 0,-25 0 0,25 0 0,-24 0 0,24 0 0,-23-3 0,23 3 0,-24-10 0,24 10 0,-23-5 0,23 5 0,-24-5 0,24 5 0,-25 0 0,25 0 0,-22 0 0,22 0 0,-30-3 0,30 3 0,-18 0 0,18 0 0,-26 0 0,26 0 0,-23-6 0,23 6 1,-29 9-1,29-9 0,-23 5 0,23-5 0,-28 0 0,28 0 0,-20-5 0,20 5 0,-19-3 0,19 3 1,0 0-1,0 0 0,-15-11 0,15 11 0,0 0 0,0 0 0,0 0 0,0 0 1,-18-10-1,18 10 0,0 0-1,0 0 1,0 0-1,0 0-3,-18-8-3,36-8-4,-18 16-3,25-13-7,-25 13-7,13-19-7,-13 19-5,19-29 3,-4 10 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09.17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0 28 54,'0'0'28,"0"0"1,0 0-3,0 0-17,0 0-3,0 0-2,0 0 1,0 0-1,20-5 1,-20 5-1,19-6 0,-19 6-1,24-3 0,-24 3-1,29-5 1,-11 5-2,6-4 1,-1 4 0,6-6-1,-4 6 1,4 0-1,3 6 1,2-6-1,-6 0 0,6 0 0,-1 4 0,1 1 0,-1-5-1,-6 3 1,7 3-1,-4-1 1,-2 1 0,0-2 0,1-1-1,-1 2 1,-3 1 0,2-1-1,2 1 1,-4-4-1,0-2 1,-3 5-1,-2 0 0,3-5 0,-3 5 0,-2-5 1,1 6-1,4-3 0,-3 2 0,-1 0 1,1 5 0,0-7 0,-3 3 0,-17-6 0,30 15 0,-30-15 0,22 14 0,-22-14-1,29 10 0,-29-10 0,24 13 0,-24-13 1,23 16-1,-23-16 0,25 15 0,-25-15 0,19 18 0,-19-18 0,23 24 0,-23-24 0,20 24 0,-20-24 0,23 24 0,-23-24 0,20 24 0,-20-24 0,14 23 0,-14-23 0,9 25 0,-9-25 0,9 24 0,-9-24 0,11 25 1,-11-25-1,0 18 0,0-18 0,0 0 0,8 23 0,-8-23 1,0 0-1,0 0 0,0 0-1,20 11 1,-20-11 0,0 0 0,0 0 0,19-24 0,-19 24 0,9-19 0,-9 19 0,15-20 0,-15 20 0,14-24 0,-14 24 0,13-23 0,-13 23 0,25-34-1,-25 34 1,29-29 0,-29 29 0,25-24 0,-25 24 0,18-24 0,-18 24 0,0 0 0,0 0 0,0 0 0,0 0 0,18-13 0,-18 13 0,0 0-1,0 0 1,0 0 0,0 0 0,0 0 0,0 0 0,0 0 0,0 0 0,0 0 0,0 0 0,-4 18 0,4-18 0,0 0 0,-10 19 0,10-19 0,-9 19 0,9-19 0,-9 19 0,9-19 0,-11 24 0,11-24 0,-8 25 0,8-25 0,-10 19 0,10-19 0,0 0 0,-9 19 0,9-19 0,0 0 0,0 0 0,0 0 0,0 0 0,0 0 0,0 0 0,0 0 0,0 0 0,0 0 0,0 0 0,0 0 0,0 0 0,0 0 0,14-15 0,-14 15 0,0 0 0,13-23 0,-13 23 0,0 0 0,0 0 0,0 0 0,11-16 0,-11 16 0,0 0 0,0 0 0,0 0 0,0 0 0,0 0 1,-19 16-1,19-16 0,0 0 0,0 0 0,0 0 0,-19 13 1,19-13-1,0 0 0,0 0 0,-20 6 1,20-6-1,-20 4 0,20-4 1,-18 6-1,18-6 0,-18 4 0,18-4 1,-20 5-1,20-5 0,-23 0 1,23 0-1,-20 3 0,20-3 0,-24 0 1,24 0-1,-27 6 0,27-6 0,-30 0 0,30 0 0,-18 0 1,18 0-1,0 0 0,-19-6-1,19 6 1,0 0 0,0 0 0,0 0 0,0 0 0,0 0 0,0 0 0,0 0 0,0 0 0,0 0 0,0 0 0,0 0 0,0 0 0,0 0 0,0 0 0,28-12 0,-28 12 0,19-6 0,-19 6 0,33-10 0,-19 6 0,6-1 0,0 1 0,-2-6 0,0 0 0,2 5-1,-6-4 1,-14 9 1,28-15-1,-28 15-1,25-9 1,-25 9 1,19 0-1,-19 0 0,19 0 0,-19 0-1,0 0 2,18 0-2,-18 0 1,0 0 0,0 0 0,0 0 0,0 0 0,0 0 0,-18 13 0,18-13 1,-29 16-1,29-16 0,-34 13 0,14-7 0,7 4 0,-5-6 0,-2 1 0,6-1 0,14-4 0,-25 10 0,25-10 0,-19 6 0,19-6 0,0 0 1,0 0-1,-14 9 0,14-9-1,0 0 1,0 0-1,0 0 0,0 0-3,9-15-5,-9 15-6,0 0-8,0 0-9,16-19-6,-16 19-2,0 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5:54.94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9 109 33,'-4'-17'29,"4"17"2,0-21-1,0 21-14,8-25-5,-8 25-2,10-22-2,-10 22 0,13-24-2,-13 24-1,0 0-1,0 0 0,20 0 0,-20 0-1,0 0 0,5 29-2,-5-29 1,-5 17-1,5-17 1,-20 20-1,20-20 0,0 0 0,-18 9 1,18-9-1,0 0 0,-13-4 0,13 4 0,0 0 0,-5-19 0,5 19 0,5-23 0,-5 23 1,0 0 0,18-16 0,-18 16 0,0 0 0,18 4-1,-18-4 1,0 0 0,11 20-1,-11-20 0,0 0-2,0 0-1,0 0-5,0 0-16,0 0-9,-24-8-1,24 8-2,0 0 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18.84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-6 51 48,'-13'0'31,"13"0"2,0 0-5,0 0-18,0 0-3,0 0-2,0 0 0,0 0 0,0 0-1,0 0-1,0 0 1,0 0-1,0 0 0,0 0-1,0 0-1,0 0 1,13-15-1,-13 15 0,23-9 0,-23 9-1,40-9 1,-22 9-1,6-6 1,4 2-1,-4-2 0,1 6 0,-1 0 1,-6 0-1,-3 0 1,-15 0 0,28 10-1,-28-10 1,20 15 0,-20-15-1,9 14 1,-9-14 0,0 24-1,0-24 0,-5 19 1,5-19-1,-4 24 0,4-24 1,-5 24-1,5-24 0,-10 25 0,10-25 0,-10 29 0,10-29 0,-15 23 0,15-23 0,-8 29 0,3-16 0,0 8 0,5-8 0,-5 6 0,5-19 0,-9 29 0,9-29 0,-9 29 1,9-29-1,-19 20 0,19-20 0,-23 13 0,23-13 0,-31 5 0,31-5 0,-23 5 0,23-5 0,-25 6 1,25-6-1,-17 4 0,17-4 0,-18 5 0,18-5 1,0 0-1,-20 20 0,20-20 0,0 0 0,0 0 0,-15 18 0,15-18 0,0 19 1,0-19-1,0 0 0,8 24 1,-8-24 0,7 18-1,-7-18 0,8 21 1,-8-21-1,0 19 0,0-19 1,12 20-1,-12-20 0,0 13 0,0-13 0,0 0 1,3 20-1,-3-20 0,0 0-1,0 0 0,0 0-2,0 0-3,0 0-13,0 0-12,0 0-6,0 0-1,0 0 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19.41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47 80 48,'0'0'32,"0"0"2,0 0 0,0-19-19,0 19-5,0 0-3,0 0-1,0 0 0,0 0-2,0 0 0,0 0-1,0 0-1,0 0 0,0 0-1,0 0 0,-15-19 0,15 19 0,-9-24-1,9 24 1,0-19 1,0 19-1,0 0 0,0 0 1,0 0 0,0 0 0,-11 19-1,11-19 0,-5 29 0,5-29-1,5 19 0,-5-19 0,0 0-1,0 0-2,0 0-2,11-24-12,-11 24-21,0 0 1,-25-16-1,30 3-2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21.63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740 76 33,'0'0'31,"0"0"1,-23 0-1,23 0-13,0 0-8,0 0-2,-19-8-3,19 8 1,-20-6-2,20 6-1,-28 0 0,28 0 0,-28-5 0,28 5 0,-39-5-1,24 1 0,-3 4 0,-2 0 0,2 0-1,-2-5 0,7 5 0,-5 0 0,-2 0-1,20 0 1,-30 0 0,30 0-1,-33 5 1,33-5-1,-32 14 1,32-14 0,-31 24-1,31-24 1,-31 19 0,31-19-1,-29 24 1,29-24-1,-30 24 1,30-24-1,-28 22 1,14-1-1,0-1 0,14-20 1,-24 38-1,14-15 1,1 1-1,1-5 0,-3 10 1,0-6-1,6-3 0,1 5 0,-5-2 0,4-4 0,0 1 1,1 4-1,0 0 0,-7-5 0,11 4 0,-9 2 0,4-1 1,1-5-1,-1 10 0,0-6 0,0 1 0,2-1 0,-2-3 0,-2 5 0,7-7 0,0 6 0,-4 0 0,4 0 0,0-4 0,0 4 0,0 0 0,4-1-1,-4 6 2,0-5-1,7-1-1,-2 1 1,-5 5 0,3-10 0,-3 5 1,5 0-1,-5 0 0,5 0 0,-5-4 0,5 4 0,-5-5 0,4 5 0,1-6 0,-1-2 0,7 3 0,-6-5 0,-5-14 0,18 29 0,-18-29 0,18 24 0,-18-24 0,30 24 0,-30-24 0,32 19 0,-12-9 0,-1-5 0,5-2 0,0 1 0,-1-4 0,6 7 0,-6-7 0,8 0 0,-8-7 0,-4 7 0,9-4 0,-5 4 1,7 0-1,-8-8 0,3 3 0,4 0 1,0-6-1,-6 8 0,6-2 0,-10 5 0,9-10 0,-8 5 1,-1 1-1,0-1 0,-1 0 0,2 5 0,-2-14 0,-3 4 0,4 5 0,1-9 0,-7 5 0,5-11 0,2 6 0,-6-1 0,-14 15 0,30-29 1,-30 29-1,28-25 0,-28 25 0,23-27 1,-23 27-1,19-34 1,-4 17-1,0-4 1,-6 1-1,6-4 1,-1 5-1,0-5 0,-5 6 0,2-1 0,-7 0 0,0-5 1,1 4-1,0-4 0,-5 5 0,0-5 0,0-5 0,4 5 0,-4-4 0,0 8 0,0-8 0,0 4 0,0 0 0,0-1 0,-4 1 0,4 0 0,-5 6 0,-4-6 0,5 1 0,-7-2 0,11-4 0,-9 9 0,4-3 0,0 4 0,1-10 0,-1 10 0,1 5 0,-1-5 0,5 19 0,-15-39 0,15 39 1,-20-35-2,11 22 1,9 13-1,-18-34 1,18 34 0,-25-31 0,25 31-1,-14-35 1,14 35 0,-20-26 0,20 26 0,-13-29 0,13 29 0,-20-31 0,11 16 0,9 15 0,-20-28 0,20 28 0,-18-24 0,18 24 0,-18-15 0,18 15 0,-24-19 0,24 19 0,-25-10 0,25 10 0,-33-4-1,9 4 0,1 4 0,-1-4-2,-11 15-3,17-11-6,-24 21-10,23-21-13,-21 20-3,40-24 0,-36 34-1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30.63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62 780 4,'0'0'24,"-20"-14"1,20 14-7,0 0-2,0 0 1,0 0-1,0 0-1,0 0-4,0 0-3,0 0-1,0 0-3,0 0 1,-14-19-2,14 19-1,0 0 0,0 0 1,-4-20-1,4 20 0,0 0 0,0 0-1,0 0 1,0-19 2,0 19-3,0 0-1,0-19 1,0 19 0,0 0-1,-5-23 3,5 23-2,0 0-1,0-16 1,0 16-1,0 0 1,0 0-1,5-19 1,-5 19-3,0 0 2,0 0-2,0 0 2,14-19 1,-14 19-1,0 0 1,0 0-1,20-19 0,-20 19 1,0 0-1,20-14 1,-20 14-1,0 0 0,22-15 0,-22 15 1,20-5-1,-20 5 0,13-4 0,-13 4 1,19-5-1,-19 5 0,20-5 1,-20 5-1,19-5 0,-19 5 0,24-8 1,-24 8-1,15-4 0,-15 4 0,18-7 0,-18 7 0,22-10 0,-22 10 0,20-3 0,-20 3 1,25-16-1,-25 16 0,23-10 0,-23 10 0,24-19 0,-24 19 0,29-18 0,-29 18 0,25-21 1,-25 21-1,23-12 0,-23 12 0,13-15 0,-13 15 0,20-14 0,-20 14 0,0 0 0,22-19 0,-22 19 0,20-15 0,-20 15 0,20-9 0,-20 9 0,19-9 0,-19 9 1,24-16-1,-24 16 0,14-13 0,-14 13 0,0 0 0,24-20 0,-24 20 0,0 0 0,14-19 0,-14 19 0,0 0 0,11-15 0,-11 15 0,0 0 0,0 0 0,0 0 0,8-20 1,-8 20-1,0 0 0,10-18 0,-10 18 0,0 0 0,5-19 0,-5 19 0,0 0 0,8-19 0,-8 19 0,0 0 0,0 0 0,11-22 0,-11 22 0,0 0 0,0 0 0,18-17 0,-18 17 0,0 0 0,18-15 0,-18 15 0,20-9 0,-20 9 0,20-13 0,-20 13 0,24-10 0,-24 10 1,19-6-1,-19 6 0,23-8 0,-23 8 0,15 0 0,-15 0 0,18-5-1,-18 5 1,20-7 0,-20 7 0,23-7 0,-23 7 1,20-10-1,-20 10 0,22-5 0,-22 5 0,20-7 1,-20 7-1,19 0 0,-19 0 0,0 0 1,25 7-1,-25-7 0,0 0 0,19 5 0,-19-5-1,0 0 1,0 0 0,14 5 1,-14-5-1,0 0 0,0 0 0,0 0 0,0 0 0,18 19 0,-18-19 1,0 0-1,0 0 0,0 0 1,4 19 0,-4-19-1,0 0 0,0 0 0,0 20 0,0-20 0,0 0-1,0 0 1,-4 12-1,4-12 1,0 0 1,0 0-1,0 0 1,0 0-1,0 0 1,0 0-1,16 15 0,-16-15 0,0 0 0,0 0 0,22-15 0,-22 15 1,0 0-1,15-9 0,-15 9 0,0 0 0,20-3 0,-20 3 0,0 0 0,18-10 0,-18 10 0,19 0 0,-19 0 0,24-16 0,-24 16-1,22-3 1,-22 3-1,20-5 1,-20 5-1,20-12 1,-20 12-1,0 0 1,28-7 0,-28 7 0,19-10 0,-19 10 0,15-12 0,-15 12 0,19-7 0,-19 7 0,14-5 0,-14 5 0,20-5 0,-20 5 0,0 0 0,18-5 0,-18 5 0,0 0 0,20 0 0,-20 0 0,0 0 0,0 0 0,23 0 0,-23 0 0,0 0 0,0 0 0,13-7 0,-13 7 0,0 0 0,0 0 0,0 0 0,20 12 0,-20-12 0,0 0 0,0 0 0,0 0 0,7 17 0,-7-17 0,0 0 0,0 0 0,0 0 0,13 22 0,-13-22 0,0 0 0,0 0 1,19 19-1,-19-19 0,0 0-1,0 0 1,20 17 0,-20-17 0,0 0 0,0 0 0,0 0 0,18 12 0,-18-12 0,0 0 0,0 0 0,18 5 0,-18-5 0,0 0 0,15 3 0,-15-3 0,0 0 0,0 0 0,19 5 0,-19-5 0,0 0 0,0 0 0,24 4 0,-24-4 0,0 0 0,20 7 0,-20-7 0,0 0 0,13 3 0,-13-3 1,0 0-1,18 5-1,-18-5 2,0 0-1,16 10 0,-16-10 0,0 0 0,20 9 0,-20-9 0,0 0 0,0 0 0,18 20 0,-18-20 0,0 0 0,18 19 0,-18-19 0,20 8 0,-20-8 0,14 6 0,-14-6 0,0 0 0,20 10 0,-20-10 0,0 0 0,15 5 0,-15-5 0,0 0 0,0 0 0,18 4 0,-18-4 0,0 0 0,18 0 0,-18 0 0,0 0 0,0 0 0,20 0 0,-20 0 0,0 0 1,0 0-2,0 0 1,0 0 0,0 0 0,0 0 0,0 0 0,0 0 1,0 0-1,0 0 0,0 0 0,0 0 0,9 20 0,-9-20 0,0 0 0,0 0 0,-9 24 0,9-24 0,0 0 0,-4 18 0,4-18 0,-11 20 0,11-20 0,0 0 0,-5 25 0,5-25 0,-4 18 0,4-18 0,-5 15 0,5-15 0,0 24 0,0-24-1,-4 14 1,4-14 0,0 14 0,0-14 0,-5 20 0,5-20 0,-5 17 0,5-17 0,-8 21 0,8-21 0,-5 18-1,5-18 1,0 0 0,-11 19 0,11-19 0,-11 21 0,11-21 0,0 0 1,-8 18-1,8-18 0,-10 19 0,10-19 0,0 0 0,-9 19 0,9-19 0,0 0-1,-10 29 1,10-29 0,0 0 0,-10 14 0,10-14 0,0 0 0,0 0 0,-9 19 0,9-19 0,0 0 0,0 0 0,0 0 0,-18 5 0,18-5 0,0 0 0,0 0 0,-25 15 0,25-15 0,0 0 0,-24 9 0,24-9 1,0 0-2,-19 0 2,19 0-1,-24 0 0,24 0 0,-23-4 0,23 4 0,-24 0-1,24 0 1,-33-5 0,33 5 0,-34-4 1,34 4-1,-28 0 0,28 0 0,-23-6 0,23 6 0,-20-10 0,20 10 0,0 0 0,-23-9 0,23 9 0,0 0 0,-16-14 0,16 14 0,0 0 0,0 0 0,-18-10-1,18 10 2,0 0-1,0 0 0,-18 0 0,18 0 0,0 0 0,0 0 0,-20 0 0,20 0 0,0 0 0,-24 10 0,24-10 0,0 0 0,-23 14 0,23-14 0,0 0 0,-20 14 0,20-14 0,-19 11 0,19-11 1,-20 9-1,20-9 1,-20 14-1,20-14 1,-22 10-1,22-10 1,-20 14 0,20-14-1,-18 11-1,18-11 1,0 0 0,-23 13 0,23-13 0,0 0 0,-15 5 0,15-5 0,0 0 0,-24 14-1,24-14 1,0 0-1,-18 10 1,18-10-1,0 0 1,-20 10-1,20-10 1,0 0 0,0 0 0,-14 14 0,14-14 0,0 0 0,0 0 0,-18 12 0,18-12 0,0 0 0,-15 17 0,15-17 0,0 0 0,-25 12 0,25-12 0,0 0 0,-19 21 0,19-21 0,0 0 0,-8 15 0,8-15 0,0 0 0,0 0 0,-25 19-1,25-19 1,-14 13 0,14-13 0,-24 16 0,24-16 0,-24 18 0,24-18 1,-19 11-1,19-11 0,-19 13 0,19-13 0,-19 5 1,19-5-1,0 0 0,-25 8 0,25-8 0,-18 0-1,18 0 1,-24 11 0,24-11 0,-28 5 0,28-5 0,-33 9 0,33-9 0,-24 4 0,24-4 0,-25 6 0,25-6 0,-18 5 0,18-5 0,-20 9 0,20-9 0,-14 5 0,14-5 0,-24 10 0,24-10 0,-13 5 0,13-5 0,-18 5 0,18-5 0,-20 4-1,20-4 1,-20 5 0,20-5 1,-19 6-2,19-6 1,0 0 1,-20 4-1,20-4 0,0 0-1,-13 4 2,13-4-1,0 0 0,-18 0 0,18 0 0,0 0 0,-25 0 0,25 0 0,0 0 0,-19 5-1,19-5 2,0 0-2,-19 5 1,19-5 0,0 0 0,0 0 0,-15 11 0,15-11 0,0 0 0,-18 0 0,18 0 0,0 0 0,-23 0 0,23 0 0,0 0 0,-20 3 1,20-3-1,0 0 0,-20 0 0,20 0 0,-19-3 0,19 3 0,-15-6 0,15 6 0,-18-10 0,18 10 0,0 0 0,-22 0 0,22 0 0,0 0 0,-16-9 0,16 9 0,0 0 0,0 0 0,0 0 0,-19-15 0,19 15 0,0 0 0,0 0 0,-15-20 0,15 20 0,0 0 0,-8-18 0,8 18 0,0 0 0,-11-19 0,11 19 0,0 0 0,0 0 0,0 0 0,-14-21 0,14 21 0,0 0 0,-9-18 0,9 18 0,0 0 0,0-19 0,0 19 0,-5-23 0,5 23 0,0 0 0,-5-24 0,5 24 0,0 0 0,-3-23 0,3 23 0,0 0 0,-5-20 0,5 20 0,0 0-1,-7-15 1,7 15 0,0 0 1,0 0-2,-8-19 1,8 19 0,0 0 0,0 0 0,0 0 0,0 0 0,0 0 0,-12-14 0,12 14 0,0 0 0,0 0 0,0 0 0,0-19 0,0 19 0,0 0 0,0 0 0,0 0 0,0 0 0,0-20 0,0 20-1,0 0 1,0 0 0,0 0-1,0 0 1,0 0-1,0 0 0,0 0-1,0 0-2,0 0-2,0 0-5,0 0-3,-18 29-7,18-29-6,-9 34-4,9-34-7,-20 38 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33.32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42 0 24,'0'0'28,"0"0"1,0 0 0,0 0-15,0 0-4,0 0 0,0 0-2,0 0 0,0 24-2,0-24-1,0 24-1,0-24 0,0 36-1,0-19-1,0 12 0,0-7-1,5 2 1,-5 0-1,0 0 0,4 5 0,2-1 0,-6 1 1,0 0-1,5 0 0,-1 5-1,-4-10 1,5 10 0,-5-7-1,4 2 0,1-5 1,0 5-1,-5-10 1,5 5-1,-5 0 1,5-1-1,-5 2 1,5-6-1,-5 1 0,0 5 1,5-7-1,-5 6 0,0-5 0,0-2 0,0 5 0,0 2 1,0-5-1,0-1 0,0 1 0,0 0 0,0 1 0,0-1 1,0-19-1,0 29 0,0-29 0,-5 28 0,5-8 0,0-2 0,0-18 0,0 29 0,0-29 0,-5 34 0,5-34 0,0 29 0,0-29 0,-5 34 0,5-34 0,0 29-1,0-29 1,0 22 0,0-22 0,0 16 0,0-16 0,0 0 0,0 0 0,-5 24 0,5-24 0,0 0 0,0 0 0,0 13 0,0-13 0,0 0 0,0 0 0,0 0 0,0 0 0,24 0 1,-24 0-1,20-29 0,-7 16 0,5-8 0,-2-1 1,2 3-1,2-5 0,-7 4 1,-13 20-1,30-33 0,-30 33 1,22-20-1,-22 20 1,15-13-1,-15 13 1,19-20-1,-19 20 0,0 0 1,20-19-1,-20 19 0,0 0 0,5-19 0,-5 19 0,0 0 0,0 0 0,0 0 0,-25 4 0,25-4 0,0 0-1,-19 25 1,19-25-1,-15 13 1,15-13 0,-18 25 0,18-25-1,-18 24 1,18-24 0,-19 29-1,19-29 1,-19 24 1,19-24-1,-25 24-1,25-24 1,-20 24 0,20-24 0,-13 17 0,13-17 0,0 0 0,-18 26 0,18-26 0,0 0 0,0 0 0,-20 3 0,20-3 0,0 0 0,0 0 0,-19-3 0,19 3 0,0 0 0,0 0 0,-24-16 0,24 16 0,0 0 0,0 0 0,-19-13 0,19 13 1,0 0-1,0 0 0,0 0 0,-14-19 0,14 19 0,0 0 0,0 0 0,-14-15 0,14 15 0,0 0 0,0 0 0,-19-4 0,19 4 0,0 0 0,0 0 0,0 0 0,0 0 0,0 0 0,0 0 0,0 0 0,0 0-1,0 0 1,15-24 1,-15 24-1,18-10 0,-18 10 0,24-10 0,-24 10 0,28-9 1,-8 4-1,-7 0 0,7 0-1,-1-4 2,-4 9-1,3-10 0,-18 10 0,29-14 0,-29 14 0,24-9 1,-24 9-1,0 0 0,0 0 0,0 0 0,0 0 0,0 0 0,0 0 0,0 0 0,-24 9 0,24-9 0,-29 4 0,15 1 0,-5 0 0,0-5 0,-1 6 0,7-2 0,13-4 0,-30 5 0,30-5 0,-18 9 0,18-9 0,0 0 0,0 0-1,0 0 1,0 0 0,0 0 0,23 10 0,-23-10 0,25-5 0,-25 5 1,19-5-1,-19 5 0,18-5-1,-18 5-1,0 0-7,0 0-7,0 0-10,-13 34-7,13-34-5,-34 34-3,34-34 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53.27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10 214 38,'0'0'30,"0"0"2,-15 15-1,15-15-17,0 0-5,0 0-2,0 0-1,0 0 0,0 0-2,0 0-1,0 0 1,11-23-1,-11 23-1,4-21 1,-4 21-1,14-22 0,-14 22-1,25-36 0,-10 24 0,3-8 0,0 1-1,2 0 1,4 5-1,-1-1 1,2 1-1,-3 4 1,3 10-1,-2-5 0,1 5 1,1 5-1,-3-5 0,-2 10 0,-1-1 0,-4 1 1,-15-10-1,29 24 0,-29-24 1,14 29-1,-14-29 1,5 29-1,-5-29 1,-5 29-1,5-29 0,-19 22 1,19-22-1,-20 19 0,20-19 0,-19 21 0,19-21 0,-19 13 0,19-13 0,-13 19 1,13-19-1,-20 20 0,20-20 0,-14 28 1,5-8 0,-2-2-1,7 2 1,0-1 0,-8 5 0,12 0-1,-4-5 1,4-4-1,0-15 0,-4 29 0,4-29 0,0 0 0,4 14-2,-4-14-1,0 0-3,0 0-14,0 0-15,0 0-1,0 0 0,4 24-1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54.06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 78 54,'0'0'31,"0"0"1,0 0-2,-7-18-18,7 18-5,0 0-1,0 0-2,0 0 0,20-15-1,-20 15 0,0 0-1,0 0 1,0 0-1,20-4 0,-20 4-1,0 0 1,0 0-1,0 0-1,0 0 1,0 0 0,-20 4-1,20-4 0,0 0 1,-9-19-1,9 19 0,0-19 0,0 19 0,0 0 1,15-14-1,-15 14 0,0 0 1,18 9-1,-18-9 1,10 29 0,-5-11 0,-5-18-1,0 29 1,0-29 0,0 25-1,0-25 1,0 0-1,0 0 0,0 0 0,-19-14 0,19 14 0,0-29 0,0 14 0,0 15 0,4-25 0,-4 25 0,0 0 0,0 0 0,0 0 0,0 0 1,0 0-1,0 0-1,5 21 0,-5-21-3,0 0-8,0 0-16,-9-21-5,9 21-3,-9-23 0,9 23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9:55.77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562 94 10,'0'0'28,"0"-20"-1,0 20 3,0 0-13,10-24 0,-10 24-3,0 0 0,0 0-6,-10-20 0,10 20-2,0 0-2,-28-4 0,28 4-1,-19-10 1,19 10-2,-24-12 0,24 12-1,-29-7 1,29 7-1,-33 0 0,33 0 1,-28 5-1,28-5 0,-39 9 0,25-9 0,0 15 0,-5-11-1,0 6 1,-1 0 0,7-1-1,-7 1 0,6 3 1,-6 3-1,20-16 0,-28 32 1,28-32-1,-28 34 1,8-15-1,6-1 0,5 3 1,-7-2-1,8 5 0,-6-10 1,5 10-1,-2 0 0,6 0 1,-3 0-1,-4 5 0,9 0 1,-7 3-1,5 4 0,1-3 0,-1-1 0,5 7 1,0-11-1,0 7 0,5-6 0,-1 3 0,6-3 0,-2 0 0,-3 0 0,6 4 0,-2-5 1,2 7-2,-2-7 1,0 4 0,-4-3 0,8 2 1,-2-2-1,-7 0 0,10-2 0,-4-4 0,5 2 0,-6-1 0,2-4 0,2 4 0,-3 1 0,3-2 0,-2-4 0,-2-1 0,5 6 0,-1-10 0,-13-14 0,35 34 0,-16-20 0,-6-4-1,7-1 1,-1 1 0,5-4 1,-5 3-1,0 0 0,1-9 0,-2 5 0,0 5 0,2-10 0,0 4 0,-1 1 0,0-5 0,4 0 0,-3-5 0,0 1-1,2-6 1,-4 0-1,2-3 0,3-7 0,-3 5 1,0-4-1,-1-5 1,0-5 0,-5 2 0,4-7 0,-2-4 0,-3 3 0,2-7 0,-1 3 0,-1-4 0,-1 5 0,-4-5 0,-3 4 0,-5-3 0,5 2 0,-5 4 0,0-3 0,-5 0 0,0 1 0,1 4 0,-5-4 0,-2 0 0,2 4 0,-5 0 1,4 2-1,-5 3 0,7-5 0,-7 1 0,1 4 0,4-5 0,2 5 0,-7 1 0,5 4 0,1 0 0,4 0 0,-5 3 0,1 8 0,9 13 0,-16-24 0,16 24 0,-18-24 2,18 24-2,-25-24 2,25 24-2,-22-18 1,22 18-1,-30-16 0,30 16-4,-33-3-4,38-17-14,-24 35-16,19-15 2,-28 5-4,28-5 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08.95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1924 372 22,'0'0'30,"0"0"1,-18-3-1,18 3-11,0 0-8,0 0-4,0 0-2,0 0-1,0 0-1,0 0 0,0 0 2,0 0-2,0 0 0,0 0 0,-24 0 0,24 0-1,0 0 1,0 0-1,-18 0-1,18 0 1,0 0-1,0 0 0,-25 3 0,25-3 0,0 0 0,-18 0-1,18 0 1,-20 5 0,20-5 0,-22 5-1,22-5 1,-25 0-1,25 0 1,-22 0-1,22 0 1,-32 0-1,32 0 1,-18 0-1,18 0 1,-24 5-1,24-5 1,-28 0-1,28 0 0,-33 5 1,33-5-1,-34 4 0,34-4 1,-28 0-1,28 0 0,-24 0 1,24 0-1,-28-4 0,28 4 0,-20-10 0,20 10 0,-19-5 1,19 5-1,0 0 0,-20-8 0,20 8 0,0 0 0,0 0 1,-13-16-1,13 16 0,0 0 0,0 0 0,-22-13 0,22 13 0,0 0 0,-16-11 0,16 11 0,0 0 0,-19-9 0,19 9 0,0 0 0,-15-15 0,15 15 1,0 0-1,-19-9 0,19 9 0,0 0 0,-18-10 0,18 10 0,0 0 0,-15-14 0,15 14 0,0 0 0,0 0 0,-19-21 0,19 21 0,0 0 0,-9-13 0,9 13 0,0 0 0,-11-19 0,11 19 2,0 0-2,0 0 3,-9-17-3,9 17 3,0 0-3,0-17 3,0 17-3,5-19-3,-5 19 3,0 0-3,4-19 3,-4 19-3,0 0 3,0 0-2,4-20 2,-4 20 0,0 0 0,0 0 0,0 0 0,-4-19 3,4 19-3,0 0 3,-9-19-3,9 19 2,0 0-2,0 0 3,-14-24-3,14 24 0,0 0 0,0 0 0,-13-13 0,13 13 0,0 0 0,-15-18 0,15 18 0,0 0-1,-19-16 1,19 16 0,0 0 0,-20-13 0,20 13-1,0 0 1,0 0 0,-20-11 0,20 11-1,0 0 1,0 0 0,-18 5 0,18-5 1,0 0-3,0 0 3,-18 10-3,18-10 2,0 0-2,0 0 2,-20 9-1,20-9 1,0 0 0,0 0 0,0 0 0,-14 16 0,14-16 0,0 0 0,0 0-1,-13 18 1,13-18 1,0 0-1,0 0 0,-20 13 0,20-13 0,0 0 0,0 0 0,-20 18 1,20-18-2,0 0 2,-19 16-1,19-16 0,0 0-1,0 0 2,-19 24-1,19-24-1,0 0 1,-9 14 0,9-14 0,0 0 0,0 0 0,-9 19 0,9-19 0,0 0 0,0 0 0,-14 20 0,14-20 0,0 0 0,-11 19 0,11-19 0,0 0 0,0 0 1,-5 14-1,5-14 0,0 0 0,0 0 0,-20 19 0,20-19 0,0 0 0,-8 23 0,8-23 0,0 0 0,-19 21-1,19-21 1,0 0 1,-24 19-1,24-19-1,-14 9 1,14-9 0,-18 9 0,18-9 1,0 0-1,-20 16-1,20-16 1,0 0 0,-15 9 1,15-9-1,0 0-1,0 0 1,-19 10 0,19-10 0,0 0 1,0 0-1,-15 14-1,15-14 1,0 0 1,0 0-1,0 0 0,-22 14 0,22-14 0,0 0 0,-15 5 0,15-5 0,-18 5 0,18-5-1,0 0 1,-20 10 0,20-10 0,0 0 0,-19 9 0,19-9 0,0 0 1,0 0-1,0 0 1,-20 10-1,20-10 0,0 0 0,0 0 0,0 0 0,-18 0-1,18 0 1,0 0 0,-23 0 0,23 0 0,-20 5 0,20-5 0,-15 2 1,15-2-1,-19 0 0,19 0 1,0 0-1,-19-2-1,19 2 1,0 0 1,-18-5-1,18 5 0,0 0-1,-15-5 1,15 5 0,0 0 1,-19 0-1,19 0 0,0 0 0,-18 5 0,18-5 0,0 0 0,-20 0 0,20 0 0,0 0 0,-20 0 0,20 0 0,0 0 0,-18 0 0,18 0 0,0 0 0,-18 0 0,18 0-1,0 0 1,-20 0 0,20 0-1,0 0 1,-23 5 0,23-5 0,0 0-1,-20 0 1,20 0 0,0 0 1,-24 0-1,24 0 0,0 0 0,-23 0 0,23 0 0,0 0 0,-24 2 0,24-2 0,0 0 0,-19-7-1,19 7 1,0 0 0,-25 0 0,25 0 0,0 0 0,-15 0 0,15 0 0,0 0 0,-22 7 1,22-7-1,-14 7 0,14-7 0,-19 5 1,19-5-1,-19 5 0,19-5 0,-20 0-1,20 0 1,0 0 0,-24 8 0,24-8 0,0 0 0,-19 16 0,19-16 1,0 0-1,-20 13 2,20-13-2,0 0 2,-18 16-2,18-16 2,0 0-2,0 0 0,-14 23 0,14-23 0,0 0 0,-3 19 0,3-19 0,0 0 0,0 21-1,0-21 1,0 17 0,0-17 0,8 19 0,-8-19 0,5 20 0,-5-20 1,4 19-1,-4-19 0,0 0 0,10 24 0,-10-24 0,0 0 0,8 19 0,-8-19-2,0 0 2,7 15-2,-7-15 2,0 0-1,9 18 1,-9-18-1,0 0 1,0 0 0,4 25 0,-4-25 0,0 0 0,0 14-1,0-14 1,0 0 0,0 0 0,5 24 0,-5-24 0,0 0 0,5 15 0,-5-15 0,0 0-1,0 19 1,0-19 0,0 0 0,0 0 0,9 19 0,-9-19 0,0 0 0,0 0 0,0 0 0,15 19 0,-15-19 0,0 0 0,0 0 0,0 0 1,20 3-1,-20-3 0,0 0 1,18-3-1,-18 3 0,0 0 0,29-19 0,-29 19 0,14-14 0,-14 14-1,18-15 1,-18 15 0,16-14 1,-16 14-1,18-19 0,-18 19-1,24-25 1,-24 25 1,20-19-1,-20 19 0,0 0 0,23-19 0,-23 19 0,0 0 0,13 0 0,-13 0 0,0 0-1,0 0 1,20 0 0,-20 0 0,0 0 0,0 0 0,20 5 0,-20-5 0,0 0 0,19 14 0,-19-14 0,0 0 0,24 19 0,-24-19 0,0 0 0,23 20 0,-23-20 0,0 0 0,13 19 0,-13-19 1,7 19-2,-7-19 2,8 24-1,-8-24-1,5 24 2,-5-24-1,5 20 0,-5-20-1,10 12 1,-10-12 0,5 20 0,-5-20 0,4 19 0,-4-19 0,5 19 0,-5-19 0,9 17-1,-9-17 2,16 17-2,-16-17 1,8 19 0,-8-19 1,5 24-1,-5-24 1,5 29-1,-5-29 0,0 29 0,0-29 0,0 29 1,0-29-2,4 24 1,-4-24 0,-4 19 0,4-19-1,0 24 1,0-24 0,0 0 0,0 19 0,0-19 0,0 0 0,0 0 0,0 0 0,9 19 0,-9-19 0,0 0 0,4 22 0,-4-22 0,11 20-1,-11-20 1,9 21 0,-9-21 0,14 20 1,-14-20-2,15 17 1,-15-17 0,14 19 0,-14-19 0,15 19 0,-15-19 0,18 23 0,-18-23 0,23 26 0,-23-26 0,25 24 0,-25-24 0,29 28 1,-9-8-1,-7-2 0,-13-18 0,27 25 0,-27-25 0,25 29 0,-25-29 0,14 19 0,-14-19 0,0 0 0,19 19 0,-19-19-1,0 0 1,16 17 0,-16-17 1,0 0-1,8 21 0,-8-21 0,0 0 0,15 25 0,-15-25 0,0 0 0,8 22 0,-8-22 0,0 0 0,16 19 0,-16-19 0,0 0 0,13 26 0,-13-26 0,10 18 0,-10-18 1,8 14-1,-8-14 0,0 0 0,16 24 0,-16-24-1,0 0 1,20 19 1,-20-19-1,0 0 0,23 25 0,-23-25 0,13 9 0,-13-9 0,20 10 0,-20-10 0,19 4 0,-19-4 0,20 10 0,-20-10 0,19 9 1,-19-9 1,19 5-3,-19-5 3,19 15-2,-19-15 2,23 9-2,-23-9 2,18 10-1,-18-10-1,27 10 0,-27-10 0,18 9 0,-18-9 0,14 10 0,-14-10 0,20 6 0,-20-6 0,13 8 0,-13-8-2,0 0 1,22 19-1,-22-19 2,20 10-3,-20-10 3,20 10-3,-20-10 4,19 9-1,-19-9 0,20 5 0,-20-5 0,23 10 0,-23-10 0,28 4 0,-28-4 0,29 0 0,-29 0 0,29 6 0,-29-6 0,32 4-1,-32-4 1,24 0 0,-24 0 0,25 0 0,-25 0 0,23-10 0,-23 10 1,19 0-1,-19 0 0,23-4 0,-23 4 0,25 0 0,-25 0 0,19 0-1,-19 0 1,19 0 0,-19 0 0,24 0 0,-24 0-1,14 4 2,-14-4-1,18 0-1,-18 0 2,0 0-1,0 0 0,20 10 0,-20-10 0,0 0 0,0 0 0,25 14 1,-25-14-2,0 0 1,13 15 1,-13-15-1,0 0-1,20 9 1,-20-9 0,0 0 0,14 10 0,-14-10-1,0 0 1,0 0 0,18 6 0,-18-6 0,0 0 0,0 0 0,24 7 0,-24-7 0,0 0 0,0 0 0,20 0 0,-20 0 0,0 0 0,14 5 0,-14-5 0,0 0-1,0 0 2,24 0-2,-24 0 1,0 0 1,0 0-1,14-8-1,-14 8 2,0 0-1,0 0 0,13-24 0,-13 24 0,5-20 0,-5 20 0,0 0 0,7-24 0,-7 24 0,-7-14 0,7 14 0,-8-19 0,8 19 0,-15-19 0,15 19 0,-18-15-1,18 15 1,-19-19 1,19 19-2,-19-18 1,19 18 1,-20-20-1,20 20 0,-20-15 0,20 15 0,-18-14 0,18 14 0,-18-5 0,18 5 0,-15-4 0,15 4 0,0 0 0,-27-16 0,27 16 0,-17-13 0,17 13 0,-18-20 0,18 20 0,0 0 0,-19-9 1,19 9-1,0 0 0,0 0 0,-25-15 0,25 15 0,0 0 0,-18-19 0,18 19 0,-18-19 1,18 19-2,-20-15 1,20 15 0,-19-12 0,19 12 1,0 0-2,-19-20 1,19 20 0,0 0 0,-24-19 0,24 19 1,-14-19-1,14 19-1,-18-17 2,18 17-1,-20-12 0,20 12 0,-20-10 0,20 10 0,-19-10 0,19 10 0,-20-9 0,20 9 0,-18-5-1,18 5 2,-17-10-1,17 10 0,-22-4 0,22 4 1,-23-10-1,23 10 0,-24-5 0,24 5 0,-28-5 0,28 5 0,-28-4 3,28 4-4,-30-5 4,30 5-3,-17-5 3,17 5-3,-20-5 3,20 5-3,-19-8-1,19 8 1,-25-6 0,25 6 0,-19-15 0,19 15 0,-19-19-2,19 19 1,-13-20 0,13 20 1,-11-18-2,11 18 2,-9-19-2,9 19 2,-4-15 1,4 15-1,-10-19 0,10 19 0,-9-24 0,9 24 0,-11-19 0,11 19 0,-8-22-1,8 22 2,-16-25-1,16 25-1,-9-24 1,9 24 0,-14-21 0,14 21 0,-8-20 0,8 20 0,-16-17 0,16 17 0,-9-14 0,9 14 0,-14-20 0,14 20 1,-9-19-1,9 19 0,-11-19 0,11 19 0,-9-14 0,9 14 0,-4-20-1,4 20 1,-15-13 0,15 13 0,-10-20 0,10 20 0,-5-15 0,5 15 0,0 0 0,-9-25 0,9 25 0,0-18 0,0 18 0,-4-19 0,4 19 0,0-19 0,0 19 0,4-19 0,-4 19-1,0-20 1,0 20 0,0-19 1,0 19-1,5-29-1,-5 29 2,4-22-1,-4 22 0,5-25 0,-5 25 0,0-19 0,0 19 0,5-19 0,-5 19 0,5-19 0,-5 19 0,0 0 0,8-24 0,-8 24 0,0 0 0,11-15 0,-11 15-1,0 0 1,20-14 0,-20 14 0,18-4 0,-18 4 0,25 0 0,-25 0 0,23 4 1,-23-4-1,24 5-1,-24-5 1,24 4 2,-24-4-2,28 5 1,-28-5 0,28 5 0,-28-5-1,23 0 2,-23 0-1,31 6-1,-31-6 0,23 4 0,-23-4 0,25 0 0,-25 0 0,22 5-3,-22-5 3,25 9-2,-25-9 1,23 5-1,-23-5 2,24 5-3,-24-5 3,20 0 0,-20 0 0,13 5 0,-13-5 0,18 0 0,-18 0 0,27 0 0,-27 0-1,22 0 1,-22 0 0,25-5 0,-25 5 0,27-5 0,-27 5 0,25-5 0,-25 5 0,23 0 0,-23 0 0,24 0 0,-24 0 0,20 5 0,-20-5 0,18 5 0,-18-5 0,18 0 0,-18 0 0,20 5 0,-20-5 0,0 0 1,24 9-1,-24-9 0,0 0 1,14 5-1,-14-5 0,0 0 0,20 5 0,-20-5 0,0 0-1,18 5 1,-18-5 0,0 0 0,25 0 0,-25 0 0,13 0 0,-13 0 0,0 0 0,29-5 0,-29 5 0,20-10 0,-20 10 0,23 0 0,-23 0 0,24-9 0,-24 9 0,25-10 0,-25 10 0,23-10 0,-23 10 0,24-13 0,-24 13 0,18-16 0,-18 16 0,18-13 0,-18 13 0,0 0 0,20-16 0,-20 16 0,0 0 0,0 0 0,0 0 0,0 0 0,0 0 0,0 0 0,0 0 0,15-18 0,-15 18 0,0 0 0,0 0 0,9-20-1,-9 20 1,0 0 1,0 0-2,0 0 1,0 0 0,0 0 0,15-20 0,-15 20 0,0 0 0,0 0 0,0 0 0,0 0 0,0 0 0,0 0 0,15-13 0,-15 13 0,0 0 0,0 0 0,22-15 1,-22 15-1,0 0 0,0 0 0,20-14 0,-20 14 0,0 0 0,9-19 0,-9 19 0,0 0 0,9-24 0,-9 24 0,5-15 0,-5 15 0,0 0 0,5-19 0,-5 19 0,0 0 0,0-24 0,0 24 0,0 0 0,-5-19 0,5 19 0,0 0 0,-5-18 0,5 18 0,0 0 0,-9-21 0,9 21 0,0 0 0,0 0 0,0 0 0,-9-13 0,9 13 0,0 0-1,0 0 1,0 0 0,-10-19 0,10 19 0,0 0 0,0 0 0,0 0 0,-5-19 0,5 19 0,0 0-1,0 0 0,0 0-3,0 0-4,-5-20-3,5 20-4,0 0-5,-29 24-6,29-24-6,0 0-7,-18 20 3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11.78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0 704 10,'20'-10'24,"-20"10"1,0 0 2,15-14-14,-15 14-4,0 0 0,0 0 0,14-19 0,-14 19-1,0 0 0,0 0-2,10-23 0,-10 23-2,4-16 1,-4 16-3,4-24 1,-4 24-2,16-29 1,-16 29-1,14-28 0,-14 28 0,18-34 1,-18 34-1,19-34 0,-9 15-1,0 0 1,0 4 0,3-4 0,-2-1-1,3-2 0,-5 3 0,4-5 1,-1 9-1,-12 15 1,18-33-1,-18 33 1,15-29-1,-15 29 0,14-14 1,-14 14-1,8-25 1,-8 25-1,15-23 0,-15 23 0,15-29 0,-15 29 0,9-24 0,-9 24 0,0 0 0,9-17 1,-9 17-1,0 0 0,0 0 0,0 0 1,0 0-1,0 0 0,0 0 1,0 0-1,0 0 0,0 0 1,0 0-1,0 0 1,0 0-1,-18 0 1,18 0-1,0 0 0,0 0 1,-18 7-1,18-7 0,0 0 0,0 0 0,0 0 0,0 0 0,0 0 0,0 0 1,0 0-1,0 0 0,0 0 0,0 0 0,0 0 0,0 0 0,0 0 1,-20-5-1,20 5 0,0 0 0,0 0 0,0 0 0,0 0 0,-25-14 0,25 14 1,-14-5-1,14 5 0,-24-5 0,24 5 1,-27-4-1,7 4 0,20 0 1,-29-3-1,29 3 0,-34 0 0,34 0 1,-18 3-1,18-3 0,0 0 0,0 0 0,0 0 0,0 0 0,0 0 0,0 0 0,18 4 0,2-4 0,4-4 0,4 1 0,6-4 0,-1 2 0,9-4 0,1 1 0,6-4 1,-11 4-1,5-1 0,-10-1 0,0 3 0,-4 4 0,-10 3 0,-19 0 0,28 3 0,-28-3 0,15 10 0,-15-10 0,0 0 0,0 0 0,15 19 0,-15-19 0,0 0 0,-6 29 0,6-29 0,-14 20 1,14-20-1,-24 33 0,10-9 0,3 0 0,-2 5 1,-1 0-1,4 0 0,0 4 0,5-4 1,-3 0-1,3 0 0,0-5 0,5 0 0,-5-6 0,5 1 0,0-19 0,-5 29 0,5-29 0,-5 14 0,5-14 0,0 0 1,0 0-1,0 0 0,0 0 0,0-14 0,0 14 0,5-39 0,0 12 0,0-2 0,-5 0 0,5-7 0,-5 5 0,0 7 0,-5-5 0,0 10 0,0-1 0,-4 5 0,9 15 0,-14-29 0,14 29 0,-20-27 0,20 27 0,-14-22 0,14 22 0,-18-22 0,18 22-1,0 0 1,-15-19 0,15 19 0,0 0 0,0 0 0,0 0 0,0 0 0,24 15 0,-24-15 0,19 26 0,-19-26 0,24 22 0,-24-22 0,9 24 0,-9-24 0,9 14 0,-9-14 0,0 0 0,0 0 0,0 0 0,0 0 0,20-11 0,-20 11 0,5-32 0,0 17 0,-5 15 0,0-28 0,0 28 0,0-20 0,0 20 0,0 0 0,0 0 0,3 20 0,-3-20 0,5 19 0,-5-19 0,-5 24 0,5-24 0,0 19 1,0-19-1,0 0 0,-8 19 0,8-19 0,0 0 0,0 0 0,0 0 0,0 0 0,-20 15 0,20-15 0,0 0 0,-23 8 0,23-8 0,-24 6 0,24-6 0,-19 5-1,19-5 0,0 0-2,0-19-5,0 19-8,0 0-10,0 0-9,9-15-3,-9 15-2,0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5:57.24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657 60 29,'0'0'27,"0"0"2,0 0-2,0 0-12,0 0-4,0 0-2,0 0-2,-5-18-2,5 18 0,0 0-1,0 0 1,0 0-1,-24-13-1,24 13 0,0 0 0,0 0 0,-23-16-1,23 16 0,-20-2 0,20 2 0,-13-6 0,13 6 0,-25-5-1,25 5 1,-18 0-1,18 0 0,-24-6 0,24 6 0,-23 11 0,23-11 0,-25 8 0,25-8 0,-29 10 0,29-10 0,-33 19 0,33-19-2,-27 15 2,27-15-1,-34 28 1,34-28-1,-24 20 1,24-20-1,-29 29 1,29-29 0,-30 29 0,30-29-1,-22 38 0,12-19 0,0 0 1,-3 5-1,1-5 0,-1 5 1,-1 5-1,5-4 0,-7 4 1,3 2-1,4-7 0,-7 10 0,7-5 1,1 0-1,-3 0 1,-3 4-1,4 1 0,2-10 0,-3 9 0,2 2 0,4-2 0,1 5 0,-1-9 0,5 3 0,5 1 0,-5-1 0,9-3 0,-4-3 0,3 3 0,3 0 0,3 0 0,-5-6 0,7 2 0,-3 4 0,2-5 0,-1 3 0,4 2-1,2-5 1,-1 2 0,1-4 1,-7 2-1,11 0 0,1 0 0,-7 0 0,5 0 0,-4-4 0,6-2-1,-7 2 2,7-1-2,-7-4 1,1-1 0,0-8-1,1 2 1,5-3 1,-7 0-2,6-5 1,-6 5 0,7-5 0,-7 0 0,6 0 0,-1 0 0,6 0 0,-4 0 0,-2 0 0,5-5 0,-4 0 0,-1-4 0,8 5 0,-8-12 0,6 7 0,-6-6 0,5 1 0,2 0 0,-8-1 0,3-5 0,-3 11 0,5-10 1,-9 10-1,0-6 0,2 1 0,-1-1 0,-4 3 0,-2-9 1,7-4-1,-11 8 0,4-7 0,3 3 0,-7-8 0,0 6 1,1-1-1,-6-5 0,0 6 0,8-1 0,-8 0 0,0-5 1,3 0-2,1 5 2,-3-5-1,0 5 0,0-5 0,-5 2 0,4 3 0,-4 0 0,0 1 0,-4-2 0,4 1 0,-5-1 1,0 2-1,0-1 0,1 4 0,0-4 0,-3 5 0,-1 0 0,3 0 0,-6 4 0,7-3 0,4 18 0,-19-34 0,19 34 0,-13-29 0,13 29 0,-20-29 0,20 29 0,-19-29 0,19 29 0,-20-23 0,20 23 0,-23-29 0,23 29 0,-33-23 0,33 23 0,-29-29 1,29 29-1,-29-29 0,14 13 0,15 16 0,-32-23 0,32 23 0,-33-24 0,15 10 0,-2 4 0,0-4 0,20 14 0,-28-19 1,28 19-1,-29-19-1,29 19 1,-29-16 0,29 16 1,-28-13-1,13 13 0,15 0 0,-28-10 0,28 10 0,-27-6 1,27 6-1,-30 0 0,30 0 0,-24-4 0,24 4 0,-20 0 0,20 0 0,-18 0 0,18 0 1,-18 0-1,18 0 0,-16-4 0,16 4-1,0 0 0,-18 0-3,18 0-7,0 0-12,0 0-16,0 0 1,0 0-2,0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21.01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-2 101 54,'0'0'35,"0"0"-2,0 0-1,5-19-24,-5 19-2,0 0 0,0 0-1,0 0-1,13-15-1,-13 15 0,0 0-1,20-29 0,-20 29-1,30-19 0,-6 14-1,-6-3 1,11 2-1,-1 6 1,0 0-1,1 0 0,1 11 1,-8-3-1,3 2 1,-10 4-1,-15-14 0,18 33 1,-18-13-1,0-1 0,-9 0 1,-7 1-1,3-1 0,-7-5 0,1 1 1,0-1-1,1-4 0,0-1 0,-2-4 0,5 5 0,15-10 0,-23 14 0,23-14 0,-20 25 0,20-25 0,-14 29 0,9-11 0,1 1 0,0 4 1,4 1-1,-5-3 0,10-3 1,-5 1-1,0-19 0,0 26 0,0-26-2,0 0-1,0 0-5,23-7-19,-23 7-9,0 0 0,0 0-2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21.84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113 77 26,'0'0'29,"0"0"3,0 0-4,0 0-14,0 0-4,-19 10-3,19-10-2,0 0 0,0 0-2,0 0 0,0 0-1,-20 2 0,20-2 0,0 0 1,0 0-1,0 0-1,0 0 0,0 0-1,0 0 1,-3-12-1,3 12 1,0 0 0,19-19 0,-19 19 0,0 0 0,18 0 0,-18 0 1,0 0-1,0 19 0,0-19 0,-9 19-1,9-19 0,-20 15 1,20-15-1,-28 7 0,28-7 0,-19 0 0,19 0 1,-20-12-2,20 12 1,-13-19 0,13 19 1,5-24-1,-5 24 0,13-20 0,-13 20 1,20 0-1,-20 0 1,18 5 0,-18-5 0,0 0 0,19 24 0,-19-24-1,0 0 1,0 0-1,0 0-2,-19 10-1,19-10-7,0 0-18,-14-39-7,-4 30-1,18-25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24.37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921 116 44,'0'0'31,"-15"0"1,15 0-8,0 0-14,0 0-3,0 0 0,0 0-2,0 0 0,-10-16-2,10 16 2,0 0-2,-29-3 0,29 3 0,-23 0-1,23 0 0,-33-10 0,13 10-1,20 0 0,-32-5 0,17 0 0,15 5 0,-27-3 0,27 3 0,-36 0 0,36 0 0,-28 0 0,28 0 0,-33 3 0,15-3-1,-6 0 1,4 5 0,2 0-1,-2-5 0,1 5 1,0 0-1,1-2 1,-2 3-1,2-1 1,18-5-1,-30 5 1,30-5-1,-29 9 0,29-9 0,-33 10 1,33-10-1,-27 19 1,27-19-1,-34 24 0,20-9 1,14-15-1,-34 33 1,19-14-1,7-4 1,-8 4-1,2-1 1,5 2-2,9-20 1,-25 29 1,17-10-1,-1-1 0,-1 3 0,0-2 0,5-1-1,-4 1 2,-2 5-1,3-4 0,3 4 0,-5-5 0,6 5 0,-1 1 0,1-7 0,-7 6 0,6 0 1,1 0-1,4 0 0,-4 5 0,-1-4-1,5-2 1,-5 6 0,5 0 0,0-5 0,-5 3 0,5-3-1,0 0 2,5 0-2,-5 0 1,5-4 0,0-1 0,-5 5 0,4-5 0,5 0 0,-3-4 0,-1 9 0,4-10 0,-5 10 0,6-10 0,-2 6 0,4-1 0,1-7 0,-2 8 0,3-5 0,0 4 0,1-5 0,-15-14 1,32 29-1,-17-19 1,-15-10-2,28 24 1,-28-24 0,28 24 0,-28-24-1,24 19 1,-24-19-1,23 23 1,-23-23 0,29 16 0,-9-3 0,-7-13 0,7 11 0,-1-6 0,1-1 0,-7 1 0,7-5 0,-1 4 0,1 2 0,-2-6 0,0 4 0,2-4 0,4 0-1,1 0 1,-7-4 0,4-2 0,-2 2 0,-1 4 0,5-5 0,-4 1 0,-2-6 1,-4 4-1,6 6 0,-20 0-1,34-4 1,-15-5 0,-5 4 0,5-6 0,-1 7 0,1-10 0,1 0 1,0 4-1,-2-5 0,-18 15 0,29-24 0,-29 24 0,23-29 0,-23 29 0,29-23 0,-29 23 0,24-35 0,-10 18 0,-4-7 0,5 0 0,-2-5 0,-4 5 0,1 6 0,-2-2 0,4 0 0,-9 6 0,-3 14 0,5-35 0,-5 17 0,7-1 0,-7 7 0,3-14 0,-3 2 0,5-1 0,0 3 0,0-2 0,-5 0 0,4 1 0,-4-2 0,5 1 0,-5 4 0,0-4 0,0 5-1,0 5 1,0-10 0,0 9 0,0-4 0,-5 0-1,5 4 1,0 15 0,-4-33 0,4 33 0,-5-29 0,5 29 0,0-24 0,0 24 0,-5-19 0,5 19 0,-8-24 0,8 24 0,-7-23 0,7 23 0,-8-19 0,8 19 0,-5-24 0,5 24 0,-11-20 0,11 20 0,-9-18 0,9 18 0,-9-25 0,9 25 0,-5-24 0,5 24 0,-13-29 0,13 29 0,-12-19 0,12 19 0,-8-19 0,8 19 0,-10-19 0,10 19 0,-4-18 0,4 18 0,-9-21-1,9 21 2,-5-23-1,5 23 0,-6-25 0,6 25 0,-5-24 0,5 24 0,0 0 0,-4-14 0,4 14 0,0 0 0,0 0 0,-20-24 0,20 24 0,0 0 0,-18-13 0,18 13 0,0 0 0,-20-21 0,20 21 0,-18-8 0,18 8 0,-14-11 0,14 11 0,-24-12 0,24 12 1,-20-11-1,20 11 0,-19-6 0,19 6 0,-20-3 0,20 3 0,0 0 0,-18 0 0,18 0-1,0 0-2,0 0-5,-24 9-7,24-9-12,0 0-11,0 18-1,-13 6 0,13-24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46.553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16 33 74,'0'0'37,"-15"0"-1,15 0 0,0 0-25,0 0-4,0 0-2,0 0-1,0 0-1,0 0-1,0 16 1,0-16-1,0 0-1,0 0 1,0 0-1,0 0 1,0 0-2,0 0 0,5-25-1,-5 25-4,14-24-15,-14 24-17,0 0 0,0 0-2,0 0-2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52.18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38 109 69,'0'0'31,"-20"-9"2,20 9-4,0 0-20,-18-5-5,18 5 0,0 0-1,10-29 1,-10 29-1,15-14 0,-15 14 0,23-24 0,-23 24-1,33-15 0,-9 5-1,-5 10 0,10 0-1,-7 0 1,7 10-1,-9-10 1,-2 10-2,2-1 2,-20-9-1,14 29 0,-14-10 0,-4 1 0,-6-1 1,2 5-1,-8-11 0,2 3 0,-6 3 1,3-5-3,1 1 3,-2-1-3,0 0 3,2 1-1,2 4 0,-1-7 0,6 10 0,5-3 2,4-19-2,-5 34 1,5-34-1,5 22 0,-5-22-2,4 29-5,16-29-15,-26 19-14,6-19 1,10 23-2,-10-23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52.513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0 66 87,'0'0'36,"0"0"-1,0 0 2,0 0-29,0 0-3,17 14 0,-17-14-2,0 0-1,0 0-1,0 0 1,0 0-2,0 0 0,0 0-1,0 0-4,16-29-16,-16 29-16,-11-19 1,11 19 0,-14-32-3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53.68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585 25 35,'0'0'27,"-18"-5"4,18 5-3,-29 0-11,29 0-7,-29-9-1,29 9-2,-29-5 0,29 5-1,-36 0-2,16 5 1,1 4-1,-1 2 0,-4 7-1,1 1-1,-2 5 0,3 5 0,-3 0-1,1 0 1,-3 9-1,2 2 1,3 2 0,-5 5-1,5 11 0,-3-6 0,2 11 0,-1-1 0,11 5 0,-7 1-1,10-2 1,6-4-1,4 6 0,4-6 1,1-4-1,8 2 0,3-2 0,4-5 0,3-5 0,1-4 0,4-5 0,0-2 0,1-8 0,0-5 0,3 5 0,-3-12 0,0-2 0,5 6 0,-5-13 0,4 9 0,6-13 0,-8 4 0,9-8 0,-2 0 0,5-5-1,-1-9 2,1 1-2,-1-2 1,-3-4-1,4-5 1,-6 5 0,1 0 0,-4 4 0,-1-4 0,-5 1 0,7-2 0,-8-5 0,2-4-1,1 1 1,-2-6 0,-4-4 0,4-5 0,-5 1 0,3-2 0,-8 1 0,0 0 0,-7-6-1,-2 11 1,0-11 0,-4 12 0,-5-1 0,-5-6 0,1 2 0,4 4 0,-9-1 0,4-4 0,-6 5 0,-2 4 0,-1 3 0,-1-5 0,-9 7 0,0 0 0,-4 2 0,1 3 0,-5-5 0,1-5 0,2 5 0,-5-5 0,6 1 1,0 8-1,-1-3 0,4 4 0,-3 5 0,0 0 0,-1 4 0,5 6 0,1 0 0,-2 3-1,25 6-3,-37 0-4,37 0-15,-23 0-12,23 0-1,0 0-1,0 0-1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0:55.732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119 1198 52,'0'0'29,"0"0"1,0 0 1,-9 19-20,9-19-4,0 0-1,0 0 1,0 0-2,0 0 0,0 0-1,0 0-1,0 0 0,0-24-1,0 24 0,0 0 0,0 0-1,0-19 0,0 19 0,0 0 0,0 0 0,0 0 0,4-17 0,-4 17-1,0 0 1,14-26 0,-14 26-1,10-24 0,-10 24 1,15-25-1,-15 25 1,18-29-1,-9 12 0,0-4 1,2 3-1,2-6 1,-2 0-1,-2 0 0,1-5 0,-1 6 1,-1-6-1,3 4 0,-2-3 0,-9 4 0,5 0 1,-5-5-1,0 14 0,-5-13 0,5 4 1,0 4-1,-9-4 0,9 11 0,-11-11 0,11 11 1,-8-12-1,8 25 0,-9-29 0,9 29 0,-19-29 0,19 29 0,-19-24 0,19 24 0,-20-24 0,20 24 0,-14-19 0,14 19 0,0 0 1,-18-15-1,18 15 0,0 0 0,-25-9 0,25 9 0,0 0 0,-22-19 0,22 19 0,0 0 0,-27-15 0,27 15 0,0 0 0,-18-9 0,18 9 0,0 0 0,-23 0 0,23 0 0,0 0 0,0 0 0,-19 0 0,19 0 0,0 0 0,0 0 0,0 0 0,-19-9 0,19 9 0,0 0 0,0 0 0,0 0 0,0 0 0,0 0 0,0 0 0,-4 23 0,4-23 0,8 35 0,-8-22 0,5 11 0,-5 0 1,5-6-1,-5 7 0,0-10 0,5 2 0,-5-17 0,4 32 0,-4-32 0,0 0 0,0 13 0,0-13 0,0 0 0,0 0 0,0 0 0,4-24 0,-4 24 0,5-29 1,-5 5-1,6-1 0,-6 2 0,0-6 0,0 5 0,-6-4 0,6 4 0,0 0 0,-5 4-1,5 1 2,-4 0-1,4 0 0,0 19 0,0-28 0,0 28 0,0-18 0,0 18-1,9-22 1,-9 22 0,0 0 0,20-23 0,-20 23 0,22-24 0,-22 24 0,32-14 0,-32 14 0,27-19 0,-27 19 0,28-19-1,-28 19 1,24-24 0,-24 24 1,28-29-1,-28 29-1,15-15 1,-15 15 0,0 0 1,0 0-1,0 0-1,0 0 1,10 15 0,-10-15 0,-5 29 1,5-5-1,-5-5 0,1 5 0,-7 0 0,7 1 0,0 4-1,-8-3 2,4 3-1,3-6 0,-4 6 0,4-9 0,0-5 0,5-15 0,-4 29 0,4-29 0,0 0 0,0 0 0,0 0 0,0 0 0,0 0 0,0 0 0,0 0 0,4-24 0,-4 24 0,14-29 0,-9 10 0,0-2 0,3-2 0,-8-1 0,12 5 0,-12-4 0,0 5 0,4-2 0,-4 0 0,0 20 0,0-24 0,0 24 0,0-19 0,0 19 0,0 0 1,0 0-1,0 0 0,0 0-1,0 0 2,-24 34-1,19-10 0,-4 1 0,-1 4 0,2-6-1,-4 6 1,9-6 0,-2-4-1,5-19 0,-5 24-3,5-24-6,0 0-9,0 0-11,0 0-6,0 0-2,-9 20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05.008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-15 6 47,'0'0'30,"5"-18"1,-5 18-1,0 0-20,0 0-4,0 0-1,0 0 0,0 0-1,0 0 0,0 0 0,0 0-1,0 0 0,0 0 0,0 0-1,0 0 0,-5-19 0,5 19-1,0 0 0,0 0 0,0 0-1,0 0 1,0 0 0,0 0 0,0 0-1,0 0 1,0 0 0,0 0 0,0 0 0,0 0-1,0 0 1,0 0-1,0 0 1,0 0-1,0 0 0,0 0 0,0 0 0,0 0-1,0 0-1,0 0-2,0 0-9,0 0-19,0 0-2,0 0-3,-13 34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05.945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38-5 63,'0'0'34,"-18"14"0,18-14-2,0 0-23,0 0-4,-20 19-2,20-19 0,0 0 0,0 0-1,0 0 0,0 0 1,0 0-1,0 0-1,0 0 1,0 0-1,0 0 0,0 0-1,0 0-1,0 0-2,0 0-3,0 0-12,0 0-15,0 0-1,0 0-2,0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06.08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22 123 61,'0'0'32,"0"0"-1,-19-5-1,19 5-22,0 0-2,5-24 1,-5 24-3,0 0 1,0 0-1,5-24 1,-5 24-1,0 0-1,0 0 0,0 0-1,4-18-1,-4 18 0,0 0 0,25-20 0,-25 20 0,33-15-1,-14 6 1,1 4-1,-2 0 1,6 10 0,0-5-1,-5 14 0,5-11 1,-6 13-1,0 0 1,-3 2 0,-3 1 0,1-4 0,-8 4 0,-5-19 0,9 29 0,-9-29 1,0 27-3,0-27 1,-9 29-1,9-29 0,-13 25 1,13-25-1,-20 16 0,20-16-1,-30 22 2,30-22-1,-22 19 1,22-19 0,-30 19-1,30-19 1,-24 24 0,24-24 0,-13 19 0,13-19 0,-15 20 0,15-20 0,-10 13 0,10-13 1,0 20-1,0-20 1,0 34 0,0-20 0,5 5 0,0 1 0,-5-1 0,4 0 0,0-1-1,-4-18 1,16 24-1,-16-24 0,9 19 1,-9-19-2,0 0 1,0 0-2,0 0-1,10 19-4,-10-19-17,0 0-12,0 0 1,0 0-4,0 0 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11.981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69-9 37,'0'0'30,"-13"-6"1,13 6 0,0 0-20,-29 0-2,29 0-1,0 0-2,0 0-1,0 0 0,0 0-1,0 0-2,0 0 1,0 0-1,0 0-1,0 0 0,0 0 1,0 0-1,0 0 0,0 0 0,0 0 1,0 0-1,0 0 0,0 0 0,0 0 1,0 0-1,0 0 0,0 0-1,0 0 1,0 0-1,0 0 0,0 0 1,0 0-1,0 0 1,0 0 0,0 0-1,0 0 1,0 0 0,0 0-1,0 0 1,0 0-1,0 0 0,-15 6 1,15-6-1,0 0 0,0 0 0,0 0 1,0 0-1,0 0 0,0 0 0,0 0 0,0 0 1,0 0-1,0 0 0,-14 17 0,14-17-1,0 0-2,0 0-8,0 0-22,0 0-3,0 0-1,-16-8-4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17.892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19 62 29,'0'0'30,"0"0"2,0-24-2,0 24-12,0 0-9,0 0-3,8-24 0,-8 24-1,19-9 0,-19 9 0,24-6-1,-24 6-1,32 0 0,-11 10-1,2-1 0,-5 11-2,2-6 1,-1 15-1,1-5 0,-5 5-1,-2-7 1,-4 3 0,-4-1 0,-10-10 0,1 10 0,4-24 1,-30 24-1,11-9 0,-4-6 0,3 1 0,-3 0 0,5-1 0,-3 1 0,3 0 0,0 3 1,2 3-1,2 7 1,0-9-1,6 15 1,-4-5-1,9 10 2,3-7-2,0 2 0,0 0 1,3 0-1,2-5 0,7 0 0,-12-24-2,3 29-3,-3-29-14,5 18-16,-5-18 1,0 0-3,0 0 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18.329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22 118 57,'0'0'35,"15"-24"-2,-15 24 1,0-29-23,0 29-5,4-31-1,-4 31 0,11-35-1,-11 35 0,0 0 0,0 0-1,-15 20 0,4 7 0,7 8 0,-5-4-1,4-2-1,0 0 0,1-9 1,4-20-2,0 0 1,0 0-1,0 0-1,9-24-1,-9 24-4,9-43-17,-9 43-14,-4-29-1,4 29-2,-14-19-1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19.59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1076 98 45,'0'0'28,"-10"-20"2,10 5-1,0 15-18,0 0-4,-22-9-1,22 9-1,0 0 0,-27-24 1,27 24-2,-22-5-1,4 5 0,-2-5 0,-3 10-1,-3 0-1,-6 0 0,3 4 1,-5 14-1,-4-7 0,1 8 0,-2 4 0,-4 1-1,5 5 1,4 2 0,-3 5 0,-6 1-1,5 1 1,-5 5-1,0 4 0,-5 6 1,1 5-1,0 3 1,-1 6-1,6 5 1,-3-4-1,11 3 1,2-1-1,12 7 1,7-5-1,9-5 1,8 0 0,6-5-1,5-4 0,8-2 1,6-9-1,4-3 0,5-6 0,5 0 0,4-9 0,1 0 0,5-11 0,-1 2 0,3-5 0,4-8 0,-3-6 1,2-1-1,5-5 0,-8-11 1,9 3-2,-9-7 2,8-3-2,-5-11 2,5 4-2,-8-8 1,4-6-1,2 1 1,-4-5 0,0-5-1,-3-5 1,-7 1 0,0-6 0,-4 1 0,-10-1-1,-4-4 1,-6 4 0,1-2 0,-10 2 0,1-5 0,-1 0 0,-9 10 0,-1-9 0,-4 9 0,-9-5 0,-5 12 1,-6-7-1,-3 5 1,-5-5-1,-6-1 1,-4 7-1,-4-6 0,-1 2 0,4-2 0,-9 9 0,9-4 0,-8 5 0,9 5 0,-4 14-1,-1 5-1,-4 9-1,8 5-3,-18 20-8,24-11-22,-26 35-1,16-15-2,-9 25 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21.75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1180 132 21,'0'0'27,"0"0"-1,0 0 2,0 0-11,0 0-5,0 0-4,0 0-1,0 0-1,0 0-1,-22 29-1,22-29-1,-11 19 1,11-19 0,-18 22-1,18-22-1,-24 29 1,24-29-1,-23 36 0,8-17 0,-4-1-1,-1 6 0,-4 0 0,6 0 0,-7 5 0,-2 0 0,2-6 0,-3-3 0,1-1-1,-3 0 2,6-4-1,0-6 0,0 6 0,5-11 0,-4 1-1,3 0 1,0 0-1,2 0 0,0-5 0,2 5 1,-2-5-1,0 0 0,-2-5 0,20 5 1,-34-10-1,34 10 0,-28-24 0,28 24 0,-34-29 0,34 29 0,-28-24 0,28 24 0,-28-34 0,28 34 1,-34-33-1,16 24 0,18 9 0,-31-25 0,31 25 0,-27-24 0,27 24 0,-24-24 0,24 24 0,-23-24 0,23 24 0,-24-24 0,24 24 0,-20-17 0,20 17 0,-14-25 0,14 25 1,0 0-2,-20-14 1,20 14 0,0 0 0,0 0 0,-18-10 0,18 10 0,0 0 0,0 0 0,-19-5 0,19 5 0,0 0 0,-19 0 0,19 0 0,0 0 0,-20 8 0,20-8 0,0 0 0,-18 21 0,18-21 0,-9 29 0,4-11 0,-6-2 0,7 2 1,-5 1-1,4-1 0,-4 2 0,0 0 0,2-2 0,7-18 0,-8 29 0,8-29 0,-5 16 0,5-16 0,0 0 0,0 0 0,0 0 0,25-25 0,-25 25 0,18-33 0,-5 8 0,-2 5 0,3-3 0,-10-1 0,10 0 0,-3 6-1,-6-3 2,3 9-2,3-8 1,-11 20 0,9-29 0,-9 29 0,14-26 0,-14 26 0,13-12 0,-13 12 0,25-14 0,-25 14 0,23-10 0,-4 10 0,1-5 0,3-5-1,-3 1 1,3 4 0,1-8 0,1-3 0,2 1 0,-7 2 0,3-3 0,-4 7 0,1 0 0,-20 9 0,28-15 0,-28 15 0,15-4 0,-15 4 0,0 0 0,0 0 0,0 0 0,14 24 0,-14-24 0,0 0 1,-14 24-1,14-24 0,-19 28 0,0-7 0,-1-3 0,-4 11 0,1 0 0,-5-1 0,4 1 0,-4 0 0,3-5 0,2-1 0,3-4 0,6 0 0,14-19 0,-24 20 0,24-20 0,0 0 0,0 0 0,-15 14 0,15-14 0,0 0 0,0 0-1,15-19 1,-15 19 0,24-29 0,-5 11 0,1 0 0,-2-7 0,7-4 0,-1 0 0,-6 5 0,0 0 0,2 5 0,-15-1 0,-5 20 0,0 0 0,0 0 0,0 0 0,-14 0 0,14 0 0,-38 25 0,13-1 0,-3-5 0,5 10 0,-11 0 0,1 4 0,4-4 1,4 0-1,2-6 0,5-4 0,18-19 0,-24 24 0,24-24-1,0 0 1,0 0-2,0 0-1,33-15-5,-33 15-8,42-33-12,-42 33-7,39-18-2,-39 18-1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28.76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345 73 34,'0'0'25,"0"0"1,0 0 0,-20-5-17,20 5-3,0 0-1,0 0 1,0 0-1,-8-24 0,8 24-1,0 0 0,-19 0-1,19 0-1,0 0 0,-25-10 0,25 10-1,-19-5 1,19 5-1,-18-8 2,18 8-2,-14-6 0,14 6 0,-19-10 0,19 10 0,-19-4-1,19 4 1,-20 0 0,20 0-1,-23 4 1,23-4-1,-20 5 1,20-5 0,-24 5 0,24-5-1,-18 6 1,18-6 0,-14 4-1,14-4 1,0 0-1,-24 9 1,24-9-1,0 0 0,-14 16 0,14-16 1,0 0-1,-11 23 0,11-23 0,0 0 0,-9 19 0,9-19 0,-5 19 0,5-19 0,0 17 0,0-17 0,-4 26 0,4-26 0,4 28 0,-4-28 0,0 24 0,0-24 0,10 24 0,-10-24 0,9 19 0,-9-19 0,0 0 0,20 24 0,-20-24 0,0 0 0,20 23 0,-20-23 0,8 16 0,-8-16 0,0 0 0,14 24 0,-14-24 0,0 0 0,18 5 0,-18-5 0,20-10-1,-20 10 1,20-10-2,-20 10-1,19-9-3,9-7-13,-28 16-7,0 0-7,-13 29-1,13-29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37.061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31-16 10,'0'0'21,"0"0"2,0 0-6,0 0 1,-20 17-2,20-17 0,0 0-4,0 0-2,0 0-2,0 0-1,0 0 0,0 0 0,0 0-2,0 0 1,0 0-1,0 0 0,0 0-1,0 0 0,0 0 0,0 0-1,15 19-1,-15-19 0,0 0 0,0 0 0,0 0-1,5 19 0,-5-19 0,0 0-1,0 0 1,0 0-1,0 15 0,0-15 0,0 0 1,0 0-1,0 0 0,0 0-1,0 0-2,0 0-3,0 0-19,-20-5-12,20 5 1,-19-16-4,19 16 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39.936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20 13 48,'0'0'31,"0"0"0,0 0-1,0 0-17,0 0-5,0 0-3,0-13 1,0 13-3,0 0 0,0 0 0,0 0 1,0 0 0,0 0-1,0 0 1,0 0-1,0 0-1,0 0 0,0 0 0,0 0-1,0 0 0,0 0-1,-20 0 1,20 0-1,0 0 0,0 0 0,0 0 0,0 0-1,0 0-2,0 0-2,0 0-8,0 0-18,0 0-2,0 0-2,0 0-1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44.91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11 134 47,'0'0'32,"0"0"0,-15-5 0,15-14-19,0 19-5,0 0-1,0 0-2,25-24-1,-25 24 0,34-19-1,-11 9 0,1-3 0,4 2-1,11 1 0,-11 2-1,9-3 1,-4 11-1,2-4-1,-7 8 1,-1-4-1,-7 11 0,5-7 1,-25-4-1,22 19 0,-22-19 0,12 19 0,-12-19 1,0 19-1,0-19 0,-7 18 0,7-18 0,-8 25 0,8-25 0,-19 29 0,19-29 0,-14 29 0,14-29 0,-19 29 0,19-29 0,-20 29 0,20-29 0,-19 27 0,15-11 1,-7 2-1,6 1 0,1 1 1,0-7 0,4 7-1,0-20 1,4 25-1,-4-25 0,4 18 0,-4-18 0,0 0-1,0 0-1,11 15-2,-11-15-4,0 0-17,0 0-9,-6 19 0,6-19-3,-9 19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45.33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19 57 82,'0'0'37,"0"0"0,0 0 0,0 0-28,13 22-4,-13-22 0,0 0-2,15 17-1,-15-17 0,0 0-1,0 0-1,0 0-2,0-17-3,10-9-20,-35 23-11,20-23-1,-17 23-1,17-18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06.807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16 35 54,'0'0'31,"0"0"-1,0 0 1,0 0-15,0 0-6,0 0-3,0 0-1,0 0-1,0 0-1,0 0 0,0 0-1,0 0 1,0 0-2,0 0 0,0 0 0,0 0-1,0 0 0,0 0-1,0 0 1,0 0-1,0-24 1,0 24 0,0 0 0,0 0 0,0 0 1,0 0 0,0 0 0,-5 27-1,5-27 1,-5 24-1,5-24 0,0 0 0,0 0-1,0 0-1,0 0-2,0 0-5,-4-44-18,4 44-9,-9-22-2,9 22-1,0 0-1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46.69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428 32 38,'-16'-9'30,"16"9"1,-18-5 0,18 5-15,-18-5-7,18 5-2,-19-10-2,19 10 0,-25-3-1,25 3-1,-18 3 0,18-3 0,-29 10 0,29-10 0,-29 19-1,29-19 0,-38 34 0,24-15-1,-5 3 0,4 4 1,1 3-1,-1 0 0,2-6 0,-1 9-1,-6-3 1,11 0 0,-6 6 0,6-2 0,-5-4-2,5 9 1,-6 6 0,6-1 0,4 0-1,-5 9 1,10-9 0,0 10 0,10-5 1,-1 0-1,5 0 0,1-5 0,-6 0 1,9-4-1,-2-2-1,-3 1 1,-2-4 0,8-5 0,-4 0 0,-2 0 0,6-5 0,1 0 0,-2 0 0,2-4 0,-2-7 0,1 3 0,0-3 0,1-3 0,3-1 0,1 1 0,-4-5-1,8-3 2,0 10-2,1-7 2,4-5-1,-5 5-1,6-2 2,-1-6-1,6-2 0,-6-5 0,1-4 0,3-1 0,-3-9 0,4 0 1,-5 1-1,1-6 0,-6 5 0,0 3 0,-3-2 0,-7-1 1,1 5-1,0-5 0,-5 7 0,5-15 0,-3 1 0,-7-3 0,9-4-1,-7-6 1,3 1 0,-5 0 0,-4 0 0,-1-1 1,-8 6-1,4 0 0,-5-1 0,-4 2 1,-5 9-1,3-7 0,-7 2 1,0 4-1,-2 0 0,-4-4 1,1 10-1,-6-6 0,-1-2 0,2 8 0,-6-6 1,7 5-1,-6 0 0,3 6 1,-3-6-1,-1 5 0,1-1 1,-6 4-1,8 4 0,-9-7-1,13 9 1,-12 0-1,16 1-1,-7 4-3,30 5-4,-42 10-12,42-10-12,-23 19-3,23-19-1,-11 33 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48.52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14 939 57,'0'0'32,"0"0"-2,0 0 2,0 0-21,0 0-5,0 0 0,11-21 0,-11 21 0,0 0-3,18-24 2,-18 24-2,18-23 0,-18 23-1,24-34 1,-12 16-2,-4-2 0,2-8 0,3-6-1,3 5 1,-7 0 0,0-10 0,0 6-1,0 5 1,-2-1 1,-3 1-1,7-1-1,-7-5 1,0 6-1,1 4 1,0-10-1,-1 5 0,-4 0 0,5 1 0,0 3 0,-5 2 1,0-1-1,0 4 0,-5 1 1,5 19-1,-5-24 0,5 24 1,0 0-1,-14-24 0,14 24 0,0 0 0,0 0 1,0 0-1,-19-8 0,19 8 0,0 0 0,0 0 0,0 0 0,0 0 0,0 0 0,0 0 0,-20-9 0,20 9 0,0 0 0,0 0 0,0 0 0,0 0 0,0 0 0,0 0 0,0 0 0,0 0 0,0 0 1,0 0-2,0 0 1,0 0 1,0 0-2,0 0 2,0 0-2,0 0 1,0 0 0,-14 0 0,14 0 0,0 0 0,0 0 0,-9-20 0,9 20 0,0 0 0,0 0 0,-4-19 0,4 19 0,0 0 0,0 0 0,0 0 0,0 0 0,-16 14 0,16-14 0,-13 29 0,13-29 1,-18 32-1,6-12-1,-1-1 1,-2 5-1,6-5 1,-1 1-1,-3-7 1,13-13-2,-15 29 2,15-29 0,0 0 0,-10 16 0,10-16 0,0 0 0,0 0 0,0 0 0,0 0 0,18-25 2,-18 25-2,30-29 1,-21 15-1,11-10 2,0 4-2,-7-4 1,1 0-1,1 0 0,-6 0 0,-4 11 0,4-8-1,-9 21 1,9-29 0,-9 29 0,4-17 0,-4 17 0,0 0-1,0 0 1,16-19 0,-16 19 0,0 0 0,24 4 0,-24-4 0,0 0 0,19 10 0,-19-10 0,20 10 0,-20-10 0,18 4 0,-18-4 0,29 8-1,-29-8 1,33 12 0,-19-7 0,6-5 0,-2 0 0,0 0 0,2 0 0,-20 0 0,29 9 0,-29-9 0,18 0 0,-18 0 0,0 0 0,0 0 0,15 3 0,-15-3 0,0 0 0,0 0 0,0 0 0,0 0 0,-8 26 0,8-26 0,-20 8 0,20-8 0,-30 16 0,30-16 0,-33 13 0,14-1 0,0-8 0,1 4 0,0 2 1,-2-1-1,20-9 0,-34 15 0,34-15 0,-18 9 0,18-9 0,-20 10 0,20-10 0,0 0 0,0 0 0,0 0 0,-14 0 0,14 0-1,0 0 0,0 0-4,0 0-6,0 0-11,0 0-9,0 0-6,-9 24-2,-6 0 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1:58.429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158 35 69,'0'0'36,"0"0"-2,15-19 3,-15 19-26,0 0-4,0 0 0,0 0-1,0 0-1,0 0-1,0 0-1,8-15-1,-8 15 0,0 0 0,0 0-1,0 0 0,0 0 0,0 0 0,0 0 0,0 0 0,0 0-1,-19 0 1,19 0 0,0 0 0,0 0 0,-20 15 0,20-15 0,0 0-1,-18 9 1,18-9 0,0 0-1,-13 15 0,13-15 1,0 0-1,-20 14 1,20-14-1,0 0 0,-19 10 0,19-10 1,0 0-1,0 0 0,0 0 0,-13 4 0,13-4 0,0 0 1,0 0-1,0 0 0,0 0 0,0 0 0,0 0 0,-16-19 0,16 19 0,0 0 0,0 0 0,0 0 0,0 0 0,0 0 0,0 0 0,0 0 0,0 0 0,0 0 0,0 0 0,0 0 0,0 0 0,0 0 0,0 0 0,0 0 0,0 0 0,0 0 1,0 0-1,0 0 0,0 0 0,0 0-1,0 0 1,-4-19-2,4 19 0,0 0-3,0 0-5,-7-24-13,7 24-17,0 0 1,-32-10-3,32 10 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02.545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24 63 61,'0'0'32,"0"0"0,-27 25-3,27-25-18,0 0-3,0 0-1,0 0-2,18-9 0,-18 9-1,0 0-1,24-20-1,-24 20 0,25-19 0,-7 10-1,-5-1 0,7 5-1,-1-3 1,1 2-1,0 6 1,-2 0-1,0 0 0,-2 6 1,2 2-1,-18-8 0,24 15 1,-24-15-1,9 32 0,-9-32 1,0 35-1,0-16 1,-9 0-1,-2 0 0,2 1 0,-5-1 0,6-5 0,-8 5 0,16-19 0,-23 29 0,23-29 0,-20 24 0,20-24 0,-13 34 1,6-15-1,2-6 0,2 8 1,3-21-1,-5 27 0,5-27-1,0 20 0,0-20-4,0 0-7,0 0-15,0 0-7,0 0-2,0 0-1,0 0 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03.013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24 24 77,'0'0'36,"0"0"-1,0 0 1,0 0-26,0 0-3,0 0-1,4 24-1,-4-24 0,14 20-2,-14-20 0,10 14 0,-10-14-1,0 0 0,4 18-1,-4-18 0,0 0 0,0 0-1,0 0 0,4-24-1,-4 24-1,-4-32-6,-14 32-20,18-20-10,-18 16-1,18 4-1,-20-20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04.873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712 23 51,'0'0'30,"0"0"2,-9-13-2,9 13-19,0 0-3,-29-4-2,29 4 0,-19-7-1,19 7-1,-28 0 0,28 0 0,-34 7-1,14-3-1,2 1 0,0-2 0,-2 7-1,1 1 1,-5-3-1,4 2-1,2 4 1,0-4 0,-2 8 0,1-2 0,-4 3 0,3 0 0,1 1 0,-1-2 0,-3 6-1,4 0 1,-6 5-1,7-5 1,-6 9-1,6-4 0,-2 5 0,2-5 1,2 5-1,3-11 0,-2 9 0,7-7 1,-3-1-1,7 5 0,-6-5 0,6 0 0,-7 5 0,7-5 0,-1 0 0,0 5 0,-3-1 0,1 0 0,2-4 1,5 5-1,-4 0 0,4 0 0,-4 0 0,8-1 1,-4 1-1,4-5 0,-4 5 0,12 0 0,-8 0 0,0-6 0,1 6 0,4-5 0,-3 4 0,3-4 0,-4 5 0,4-5 0,2 2 1,-3-4-1,2-3 0,-1 5 0,0-5 0,7-4 0,-8 4 0,7-1 0,-5-2 0,-10-16 1,34 28-1,-21-12 0,5-3 0,-2 3 0,2-8 0,2 2 1,-2-1-1,2-4 0,-1 5 0,0-10 0,9 0 0,-9 0 0,5-5 0,-1 0 0,2 0 0,-3 5 0,3-4 0,0-1 0,-7 0 0,1 0 1,5-3-1,-4-3 2,-1-3-2,4-6 2,-3 1-2,3 0 2,-3-5-1,4 5 0,-6-5 0,7 0-1,-3 2 0,-4-4-3,2-3 3,0 0-2,3-3 2,-7-7-3,7 1 3,-10-1-2,9 0 2,-9 2 0,1-2 0,-6 10 0,4-9-1,-4 9 1,2 0 0,-6 0 0,1-3 0,0-2-1,-1 1 1,-4-2 0,0 2 0,0-5 0,0 4 0,0 2 0,-9 3 0,4-2 0,-4 13 0,-4-1 0,1 1 0,12 18 0,-27-29 0,12 10 1,0 4-1,2-3 0,-2-7 0,7 1 0,-3 0 0,2 5 0,-5-5 0,9 9 2,-8-4-1,13 19 1,-27-29-2,27 29 3,-18-18-3,18 18 3,-17-29-3,17 29-1,-17-25 1,17 25 0,-8-20 0,8 20 0,-9-18-1,9 18 1,0 0-1,-18-10 1,18 10-1,-20 0 0,20 0 0,-25 10-2,25-10 3,-23 5-4,23-5 0,-24 13-5,24-13-8,-25 11-10,25-11-8,-20 14-1,20-14-1,-17 24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06.79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240 0 57,'0'0'31,"0"0"-1,0 0-1,0 0-20,0 0-3,0 0-1,0 0 1,0 0-1,0 0-1,0 0 0,-16 18 0,16-18-1,0 0 0,-9 25-1,9-25 0,-9 24-1,3-4 0,6-6 0,-4 5-1,4-19 1,0 34-1,0-34 1,0 24-1,0-24 1,0 29-1,0-29 0,0 29 0,-5-10 0,5-19 1,-5 28-1,0-7 1,5 1-1,0-3 0,-4 0 1,0 5-1,4-5 1,0 5-1,0 1 0,-5-2 0,5-4 0,5 15 1,-5-10-1,0 5 0,0 0 1,0 3-1,0-3 0,0 7 1,0 0-1,0-2 0,0-1 0,0 2 1,0-6-1,0 0 0,0-2 0,4-5 1,-4 5-1,4-8 0,-4 0 0,0-1 0,0 1 0,0-2 0,0-17 0,5 29 0,-5-29 0,5 22 1,-5-22-2,5 14 1,-5-14 1,0 0-2,19 5 2,-19-5-1,20-10 0,-20 10 0,18-24 0,-18 24 0,30-29 0,-17 5 0,6 5 0,1-3 0,-2-3 0,1-4 0,-1 5 1,2-5-1,-1 5 0,-4 5 0,-6 1 0,-9 18 0,19-25-1,-19 25 1,10-20 0,-10 20 0,0 0 0,0 0 0,0 0 0,0 0 0,0 0 0,-18-4 1,18 4-1,-20 20-1,20-20 2,-20 18-1,20-18 0,-14 24 0,14-24 0,-20 24 0,20-24-1,-18 29 2,14-14-2,-11 4 1,5 0 1,2-2-1,-2 5 0,0-8 0,10-14 0,-14 29 0,14-29 0,-14 29 0,14-29 0,-20 13 0,20-13 1,0 0-1,-23 19-1,23-19 2,0 0-2,-20 0 1,20 0 0,0 0 0,-18-5 0,18 5 0,-20-2 0,20 2 0,-18 2 1,18-2-1,-15 0 0,15 0 0,-24 5 0,24-5 0,0 0 0,-19-5 0,19 5 0,-18-2 0,18 2 0,-20-12 0,20 12 0,-13-10 0,13 10 1,-20-14-1,20 14-1,-19-10 1,19 10 0,0 0 0,-20-8 0,20 8 0,0 0 0,0 0 0,0 0 0,0 0 0,0 0 0,20-21 1,-20 21-1,27-8 0,-7-3 0,5 3 0,-3-2 0,8 1 0,-1-1 0,-6 0 0,5 1 0,-3 4 0,-3 0 0,3 0 0,-6 5 0,1 0 0,-20 0 0,23-5 0,-23 5 0,0 0 0,24-4 0,-24 4 0,0 0 1,0 0-1,0 0 0,0 0 0,-19 9-1,19-9-2,-33 5-4,33-5-10,-29 5-10,24-20-6,-24 15-4,29 0-2,-23-24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16.254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30 46 48,'0'0'34,"0"0"1,0 0 0,0 0-21,5-16-4,-5 16-2,0 0-1,0 0 0,0 0-2,0 0 0,0 0-2,0 0 0,0 0-1,-5 16-1,5-16 0,0 0 0,0 0 0,0 0-1,0 0 1,0 0-1,-9 19 0,9-19 1,0 0-1,0 0 0,0 0 1,0 0 0,0 0-1,0 0 0,0 0 1,0 0-1,0 0 0,0 0 0,0 0 0,0 0 0,0 0 0,0 0 0,0 0 0,0 0 1,0 0-2,0 0 2,0 0-1,0 0-1,0 0 1,0 0 0,0 0 0,0 0 0,0 0 0,0 0 0,0 0 0,0 0 0,0 0 1,0 0-1,0 0 0,0 0-1,0 0 1,0 0 0,0 0 0,0 0 0,0 0 0,0 0 0,0 0 0,0 0 0,0 0 0,0 0 0,0 0 0,0 0 0,0 0 0,0 0 0,0 0 0,0 0 0,0 0 0,0 0 0,0 0 0,0 0-1,0 0 0,0 0-1,0 0-4,0-35-10,0 35-23,-15-13 1,1 8-3,14-14 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22.363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19 53 9,'0'0'27,"0"0"2,0 0 0,-19 19-14,19-19-2,0 0-3,9-19-2,-9 19-1,0 0-1,0 0-1,0 0 0,0 0-2,10-18 1,-10 18-2,0 0 0,0 0-1,23-11 0,-23 11 0,20-8 0,-20 8 0,34-10 0,-21 5 0,12 5 0,-2 0 0,-4-5 0,4 10 0,2 0 0,-7 0-1,6 2 1,-4 5-1,-1-2 1,-19-10-1,28 19 0,-28-19 0,23 20 0,-23-20 1,16 22-1,-16-22 0,4 19 1,-4-19-1,4 19 0,-4-19 0,0 20 0,0-20 0,0 14 0,0-14 0,-4 19 1,4-19-1,-9 15 0,9-15 0,-11 19 1,11-19-1,0 0 0,-18 18 0,18-18 0,0 0 0,-25 25 0,25-25 0,0 0 0,-22 14 0,22-14 1,0 0-1,-14 21 0,14-21 0,0 0 1,-16 18-1,16-18 0,0 0 1,-13 19-1,13-19 1,0 0-1,-10 19 1,10-19-1,0 0 1,-10 15 0,10-15-1,0 0 1,-9 19 0,9-19-1,0 0 1,0 24-1,0-24 1,0 13-1,0-13 1,5 21 0,-5-21-1,0 17 1,0-17-1,9 20 0,-9-20 1,0 0-1,5 19 0,-5-19 0,0 0 0,0 0 0,0 0-1,0 0-1,0 0-3,0 0-14,4-19-12,-22 24-5,18-5-3,-20 14 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23.19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 82 50,'0'0'35,"0"0"-1,0 0 1,11-32-23,-11 32-4,0 0-2,0 0-1,0 0-1,0 0-1,0 0 1,0 0-2,0 0 0,0 0-1,0 0 0,0 0 0,0 0-1,13-15 1,-13 15-2,0 0 1,-4-24 1,4 24-2,0 0 1,4-14 0,-4 14 0,0 0 1,0 0-1,0 0 0,0 0 0,-4 24 1,4-24-1,0 0 0,-9 22 0,9-22 1,0 0-1,0 0 0,-15 12 0,15-12-1,0 0 1,0 0 0,0-20 0,0 20 0,0 0 0,20-19-1,-20 19 1,0 0 0,20-5 0,-20 5 0,0 0 0,8 24 0,-8-24 0,0 20 0,0-20 0,-4 24 0,4-24 0,0 0 0,0 0 1,0 0-1,0 0 0,-20 0 0,20 0 0,0 0-1,0-19 0,0 19-2,0 0-5,0-29-16,-20 33-11,20-4-1,0 0-2,-4-24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4:56:08.51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498 21 56,'0'0'30,"-19"-11"-1,19 11-1,0 0-17,-25-9-2,25 9-2,0 0-2,0 0 0,-27-5 0,27 5-1,-24 5 1,24-5-1,-24 9-1,5-4 0,-1 8-1,2-3 0,0 1-1,-2 2 1,0 1-1,1 1 0,-1-1 0,7 1-1,-5-1 1,2 5 0,3 0 0,-2 1-1,1 5 1,-1-2 0,-3 4-1,3 2 1,7-1 0,-12 4 0,11-3-1,-2 2 1,-3-2-1,9 5 0,-3-5 0,1 0 0,7-1 0,-5 1 1,5 0-1,0 0 0,5-1 0,-5 6 0,7-5 0,-7 4 0,5 1 0,-2 3 0,2-3 0,-5-1 1,5 1-2,4 0 2,-3-1-1,3 1 1,5-1-1,-3-8 0,-3 3 0,7 1 1,-2 0-1,2 5 0,-1-10 0,-4 0 0,5 3 0,-2-3 1,2 0-1,-1-1 0,-1-7 0,7 3 0,-1 0 1,1-4-1,0-1 0,3-4 0,-6 0 0,3-1 0,-1-3 0,5-2 0,-4 0 0,3 1 0,1-5 1,0 0 0,-1-5 0,2 1 1,-3 0-2,8-7 1,-6 2 0,1-6 0,-2 1-1,1-1 0,-1-4 0,1 0 0,0 3 0,-5-7 0,5 9 0,-6-5 0,2 0 0,-7-1 0,7 1 0,-1-6 0,1 8 0,-7-12 0,5 10 0,-6-10 0,1 5 0,2-5 0,-10 5 0,4-1 0,1 2 0,-7-1 0,2 0 1,-5 0-1,7 0 0,-7-4 0,-7 5 0,7-6 0,-5 0 0,5 0 0,-3 5 0,3-5 0,-10 6 0,10-2 0,-5 1 1,1 5-1,4-5 0,-9-5 0,4 5 1,-6-5-2,3 1 1,-4-1 0,-1 0 0,-1 0 0,-6 0 0,2 11 1,-7-6-1,6 0 0,1 10 0,-5-5 0,-2 4 1,7 1-1,-8-1 0,8 1 0,4-5 0,-6 9 0,2-3 0,18 13 0,-29-20 0,29 20 0,-29-15 0,29 15 0,-27-19 0,27 19-1,-20-14 0,20 14 0,-22-15 0,22 15-1,-17-19-1,17 19-4,-3-19-7,-17 28-15,20-9-9,0 0 0,-19-19-1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25.17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679 76 45,'0'0'32,"0"0"1,0-26-7,0 26-15,0 0-3,-24 0-2,24 0-1,0 0 1,-20-20-2,20 20 0,-24-12-1,24 12 1,-23-10-2,23 10 1,-28-11-1,28 11-1,-29 0 0,29 0 1,-29 4-2,9-4 1,20 0 0,-27 7 1,12-7-2,15 0 1,-28 0 0,28 0 0,-28 5 0,28-5-1,-25 5 1,25-5-1,-19 8 0,19-8 1,-23 11-1,23-11 0,-30 13 0,30-13 1,-22 21-1,2-8 0,20-13 1,-28 29 0,9-20 0,19-9-1,-30 29 0,22-10 0,-8-4 1,7 4-2,-5 0 1,9 1 0,-3 3 0,-4 1 0,9 0 0,-7 5 0,6 0 0,-6 5 0,6 0 1,-2-5-1,1 3 0,5-4-1,-5 1 1,5 5 0,0-5 0,-4 4 0,4-4 1,-4 9-1,-3-4 0,2 5 0,2-6 0,-2 6 0,0-7 0,-4 2 0,9-1 0,-5-4 0,1 0-1,4-5 1,0 1 0,4-7 1,1 6-1,-1 0-1,1 0 1,5 0 0,-2 1 0,3-3 0,-2-3 0,2 2 0,3-3 0,-5 1 0,11 0 0,-20-19 0,32 29 0,-12-15 0,-7-4-1,12 4 2,-6-3-2,4 2 1,-5-3 0,7-4 0,-1 2-1,-6-3 0,7 0 1,-3 0 0,-2-5 0,5 6 0,-2-3 0,1-3 0,-1 0 0,1 0 0,6-3 0,-7-3 0,5-4 0,1 1 0,0-1 0,4-4 0,-5-6 0,1 6 0,4-5 0,-4 0 0,1 4 0,-8 1 0,3-10 0,-1 9 0,-1-4 0,-3 2 1,-2-8-1,0 4 0,2 4 0,0-7 0,-6 4 0,-1 1 1,2 0-1,-5 0 0,4-1 0,-10 1 0,7-4 0,-6 3 0,3-9 0,-1 4 0,-4-2 0,7-7 0,-10 5 0,5-3 0,-5 3 1,0 0-1,-5 0 0,0 0 0,0 5 0,-5-9 0,2 9 0,-8-5 0,7 0 0,0-5 0,-5 6 0,3-1 0,3 0 0,-7 0 0,2 6 0,-3-1 0,1 5 0,2-5 0,-1 5 0,0-1 0,-1 1 0,1 0 0,1-1 0,-7 7 0,5-7 0,-4 1 0,19 19 0,-28-24 0,9 15 0,19 9 0,-29-20 0,29 20 0,-24-14 0,24 14 0,-23-20 0,23 20 0,-25-23 0,25 23 1,-27-18-1,27 18 0,-35-21-1,21 18 1,-4-7-2,18 10-2,-39 5-6,39-5-10,-39 19-11,25-9-6,-23 22-2,14-13 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27.53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1023 0 49,'0'0'32,"0"0"0,0 0-9,0 0-12,0 0-2,0 0-1,0 0-1,0 0-1,0 0-1,0 0-1,0 0-1,0 0 1,-13 9-2,13-9 0,-19 20-1,19-20 0,-24 16-1,24-16 1,-23 27-1,23-27 1,-35 29-1,17-14 1,4 4-1,-5 0 1,0 0-1,-6 1 1,5-1-1,-2 0 0,-3 1 1,-2 3-1,3-4 0,-5 5 1,0-5-1,-4 6 0,10-3 0,-2-3 1,3 2-1,-3-3 0,7-4 0,2 1 0,16-15 0,-24 24 1,24-24-1,-27 19 0,27-19 0,-20 24 0,20-24 0,-24 20 0,24-20 0,-19 18 0,19-18 0,-20 15 0,20-15 0,0 0 1,-18 19-1,18-19 0,0 0 0,-18 10 0,18-10 0,0 0 0,-25 14 0,25-14 0,-14 14 0,14-14 0,-20 15 0,20-15 1,-15 9-1,15-9 0,0 0 0,-23 25-1,23-25 1,-13 19 0,13-19 0,-20 19 0,20-19 0,-18 17 0,18-17 1,-20 21-1,20-21 0,-14 20 0,14-20 0,0 0 0,-19 20 1,19-20-1,0 0 0,-15 18 0,15-18 0,0 0 0,0 0 0,-19 13 0,19-13 0,0 0 0,0 0 0,-14 15 1,14-15-1,0 0 0,0 0 0,-22 19 0,22-19 1,0 0-1,0 0 1,-25 19 0,25-19 0,0 0-1,0 0 1,0 0-1,0 0 0,0 0 0,0 0 0,0 0 0,0 0 0,0 0 1,0 0-2,0 0 1,0 0 0,-10 15 0,10-15 0,0 0 0,0 0 1,0 0-2,0 0 1,0 0 1,0 0-2,23-5 1,-23 5-2,20-5 2,-20 5-1,28-14 1,-28 14-1,29-10 1,-15 5 0,-14 5 0,35-5 0,-35 5 0,27 0 0,-27 0 0,25 5 0,-25-5 1,23 5-1,-23-5 0,20 0 0,-20 0 0,0 0 0,19 10 0,-19-10 0,0 0 0,0 0 0,0 0 0,0 0 0,0 0 0,0 0 0,-16-15 0,16 15 0,-28-8 0,28 8 0,-29-6-1,11 1 1,4 5 0,-6 0 0,20 0 0,-29-5 0,29 5 0,-19-7 0,19 7 0,0 0 0,-23-6 0,23 6 0,0 0 0,-19-5 0,19 5 0,0 0 1,-25-11-1,25 11 2,0 0-2,0 0-1,-13-18 1,13 18 1,0 0-1,0-24 0,0 24 0,0-19 0,0 19 0,0-24 0,0 24 0,0-19 0,0 19 0,5-29-1,-5 29 1,5-34-1,-5 34 1,0-29 0,0 29 0,8-28-1,-8 28 1,7-25 0,-7 25 0,0 0 0,13-19-1,-13 19 1,0 0 0,0 0 1,0 0-2,0 0 2,19-4-1,-19 4 0,0 0 0,15 23 0,-15-23 0,8 20 0,-8-20 0,15 25 0,-15-25 0,19 29 0,-19-29 0,10 27 0,-10-27 0,15 29 0,-15-14 0,0-15 0,13 33 0,-13-33 0,10 29 0,-10-29 0,13 24 0,-13-24 0,11 23 0,-11-23 0,0 0 0,18 19 0,-18-19 0,0 0 0,0 0 0,0 0 1,0 0-1,0 0 0,0 0 0,0 0 0,0 0 0,0 0 1,0-19-1,0 19 0,-13-23 0,13 23 0,-16-18 0,16 18 0,-18-16 0,18 16 0,0 0 0,-18-16 0,18 16 0,0 0-1,0 0-2,0 0-2,0 0-6,0 0-8,0 0-9,0 0-10,18 12-2,-18-12 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37.330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63 73 53,'0'0'29,"0"0"1,0 0-1,-23 0-14,23 0-6,0 0 0,5-19-2,-5 19 0,0 0 0,0 0-1,0-24-1,0 24 0,0 0-2,0 0 0,0 0-1,0 0 0,-19-13-1,19 13 0,0 0 0,0 0-1,0 0 1,0 0 0,0 0 0,0 0-1,0 0 1,0 0 0,0 0-1,0 0 1,0 0-1,0 0 1,0 0-1,0 0 0,0 0 0,0 0 1,0 0-1,0 0 0,0 0 0,0 0 1,0 0-1,0 0-1,-18-6 1,18 6-2,0 0 0,0 0-3,-15 6-4,15-6-17,0 0-11,3-20 0,-3 20-1,0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42.391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22 165 56,'0'0'33,"0"0"-4,0 0 2,-19 9-19,19-9 0,0 0-6,0 0 1,0 0-3,-4-14 0,4 14 0,0 0-1,0-18 0,0 18-2,4-21 1,-4 21-2,10-24 4,-10 24-5,24-29 4,-24 29-4,29-23 3,-6 8-1,-3 6 1,3-6-2,1 15 0,5-5 1,-7 5-1,3 5 0,-2-5 0,1 10 0,-9-2 0,-15-8 0,23 25 1,-23-25-1,11 35 0,-11-22 0,-6 11 0,1-3 0,-3-3 0,-2 1 0,5 0 0,-3-1 0,8-18 0,-16 29 0,16-29 0,-15 29 1,15-29-1,-14 29 0,5-10 0,0-5 0,5 6 1,-8-6-1,9 4 0,-2-2 0,0 3 0,5-19 1,0 34-1,0-34 1,0 33-1,0-33 0,5 24 0,-5-24 0,5 24 0,-5-24-1,0 0-1,0 0-3,0 0-9,0 0-13,10-24-10,-10 24 2,5-33-3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42.922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55 87 94,'0'0'37,"0"0"-1,0 0 1,0 0-28,0 24-4,0-24 0,20 5-1,-20-5-2,0 0 0,19 0-1,-19 0-1,0 0 0,-19-24-3,-1 14-6,20-19-26,-22 21-2,13-21-1,-15 13-1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44.454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434 1 57,'0'0'30,"-29"-5"1,29 5-2,-20 5-14,20-5-5,-25 5-2,25-5-2,-27 14-1,27-14 0,-33 23-3,33-23 3,-38 29-3,22-9 2,-2 5-4,0-7 4,-2 6-5,6 0 4,1-1-2,1 1-1,-6 5 1,8 0-2,-9 5 1,4-1-1,-3 1 1,5 9-2,-7-5 3,9 6-3,2-1 2,0 0 0,4-1 0,0 1 0,5 1 0,0-1 0,5 5 0,-5-5 0,5 0 0,4 1 0,-5-1 0,7 3 0,-6-2 0,4-1 1,-3 5-1,3-5 0,-5-4 0,1 4 0,9 0 0,-5-11 3,6 7-3,-6-3 2,6-7-2,-5 2 3,10-2-3,-12-5 1,7 10-1,-2-14-1,3 9 2,-3-6-2,1-4 3,6 5-4,0-5 4,-2 0-2,0-9 2,2 9-3,2-16 1,3 9 0,4-12 0,0 0 0,-1 0 0,0-15 0,2 10 0,7-4 0,-3-3 0,-1 0 0,1-5 0,-2 5 0,2-7 0,-5 4 0,4-4 0,-8-5 0,2 0 0,1-5-1,-3-4 1,-2 4 1,1-5-2,1-2 2,-7 0-2,2 4 1,-6-2 0,-1 5 0,2-4 0,-5 9 0,-1-5 0,-4 0 0,5-5 0,-5 1 0,0-10 0,-2 6 0,2-9 0,-5 0 0,7 3 0,-7-4 0,-7 7 0,7 7 0,-5-6 0,2 10 0,-7-4 0,4-1 0,-3 2 0,0-2 1,-1-4-1,-5-1 0,2 6 0,-1-1 0,-6-1 0,6 8 0,-5-7 1,1 10-1,-2-5 0,-4 0 0,1 7 0,-7-7 0,8 5 1,-8 0-1,2-5 0,4 5 0,-4 5 1,-1 0-1,-1-1 0,12 6 0,-6-1 1,-1 6-1,7 4 0,0-6 0,-1 7 0,19 4 0,-30-9-1,30 9 0,-24-5-3,10 5-5,14 0-11,0 0-10,-9 24-7,0-1 1,9-23-2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46.313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32 93 27,'0'0'26,"-16"0"2,16 0 1,0 0-11,0 0-2,0 0-1,-18 9-2,18-9-2,0 0-4,0 0 0,0 0-2,18-19-1,-18 19-1,24-10 0,-24 10-1,29-9-1,-11 4 0,7 0 1,4 5-1,-1-5 1,-4 1-1,5 1 0,-2-4 0,7 7 0,-6 0 0,6 0 0,-9 7-1,6-4 0,5 1 1,0 6-1,3-5 0,-1 4 0,6-4 0,-2 5 1,1-5-1,4-1 0,2 1-1,-13-5 2,7 5-1,-8 0 0,3 0 0,-10-2 0,-4 3 1,0 3-1,-5 1 0,1 0 0,-2-1 0,-18-9 0,22 25 0,-22-25 0,25 28 0,-25-28 1,15 24-2,-10-4 2,-5-20-1,14 26 0,-14-26 0,9 22 0,-9-22 0,6 24 0,-6-24 0,9 18 0,-9-18 0,0 0 0,9 26 0,-9-26 0,0 0-1,0 0 2,0 0-2,0 0 1,18 3 0,-18-3 0,0 0 1,0 0-1,0 0 0,15-20 0,-15 20 0,5-15 0,-5 15 0,5-29 0,-5 29 0,4-31 0,1 11 0,1 1 0,-6 0 0,0-5 0,4 1 0,1 3 0,-5 1 0,5-2 0,0 3 0,-5-6 0,3 10 0,-3 14 0,5-29 0,-5 29 1,0-19-1,0 19 0,0 0 0,0 0 0,7-20 0,-7 20 0,0 0 0,0 0 0,0 0 0,0 0 0,0 0 1,-7 20-2,7-20 1,0 26 0,0-26 1,0 27-1,0-8 0,0 0 0,0 5 0,0 0 0,0 1 0,0-2 0,0 1 0,7-5-1,-7-19 2,0 34-2,0-34 1,0 0 0,4 19 0,-4-19 0,0 0 0,0 0 0,0 0 0,0 0 0,0 0 0,0 0 0,0 0 0,0 0 1,14 17-1,-14-17 0,0 0 0,0 0 0,0 0 0,0 0 0,-25 0 0,25 0 1,-18 0-1,18 0 0,-24 0 0,24 0 0,-33 17 0,33-17 0,-28 12 0,8-6 0,1 3 0,0-4 0,3 7 1,-2-12-1,4 3 0,14-3 0,-28 4 0,28-4 0,-23 5 0,23-5 0,0 0 0,0 0 0,-16 0 0,16 0 0,0 0-1,0 0 1,16-12 0,-16 12 0,23-26 0,-3 11 0,-2-5 0,0-2 0,2-2 0,4 0 0,-5 5 0,5-5 0,-10 5 0,-1-1 0,-13 20 0,25-19 0,-25 19 0,24-14 0,-24 14 0,0 0 0,18-11-1,-18 11 1,0 0 0,0 0 0,0 0 0,0 0 0,0 0 0,0 0 0,0 0 0,0 0-1,-18 6-1,3-1-5,15-5-6,-34 20-8,34-20-15,-27 9-3,27-9 0,-29 20-1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2:59.780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49 34 41,'0'0'34,"-24"5"0,24-5 0,0 0-15,0 0-9,-14 0-5,14 0-1,0 0 0,0 0-1,0 0-1,0 0 1,0 0-1,0 0 0,0 0-1,0 0 0,0 0 0,0 0-1,-11 15 1,11-15-1,0 0 1,0 0-1,0 0 0,0 0 0,0 0 0,0 19 0,0-19 0,0 0 0,0 0 0,0 0 0,0 0 1,0 0-1,0 0 0,0 0-1,0 0 2,0 0-2,5-19 1,-5 19 0,0 0 0,0 0 0,0 0 0,0 0 1,6 24-1,-6-24 0,0 0 0,0 14 1,0-14-1,0 0 0,0 0 0,0 0 0,0 0 0,0 0-1,0 0 2,0-24-1,0 24 0,9-29 0,-9 29 0,9-19 0,-9 19 0,15-20 0,-15 20 0,0 0 0,19 6 0,-19-6 0,0 0 0,9 23 0,-9-23 0,0 20 0,0-20 0,-9 29 0,9-29 1,-14 24-1,14-24 0,-14 14 0,14-14 0,-10 19 0,10-19 0,0 0 0,0 0 0,0 0 0,0 0 0,0 0 0,0 0 0,-5-25 0,5 25 0,5-23-1,-5 23 0,10-24-2,-10 24-3,0 0-14,18-14-12,-27 33-3,9-19-2,-9 34 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3:04.672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32 47 42,'0'0'30,"-15"13"2,15-13-3,0 0-18,0 0-3,0 0-1,-19 11-1,19-11 0,0 0-1,0 0-1,0 0-1,0 0 1,0 0-2,0-22 0,0 22-1,0 0 0,0 0 0,19-23-1,-19 23 1,23-8-1,-23 8 1,30-16 0,-30 16-1,29-2 1,-29 2 0,27 8-1,-27-8 1,29 15-1,-29-15 0,24 24 2,-24-24-2,14 24 1,-14-24-1,15 23 2,-15-23-2,5 24 2,-5-24-2,0 21 0,0-21 1,-5 17-2,5-17 1,0 0-1,-10 19 1,10-19-2,0 0 2,-14 19-1,14-19 1,0 0 0,-18 10 0,18-10 0,0 0 0,-20 13 0,20-13 0,0 0 0,-20 11 0,20-11 0,0 0 0,0 0-1,0 0 1,-19 14 0,19-14 0,0 0 0,0 0 0,0 0 0,-8 20 0,8-20 0,0 0 0,0 19 0,0-19 0,0 0 0,-7 19 0,7-19 0,0 0 0,-4 29 1,4-29-1,0 24 0,0-5 1,0-19-1,0 34 0,0-15 0,0-2 0,0 3 0,0-20 0,0 29 0,0-29 0,0 0 0,0 0-2,0 0-1,0 0-5,0 0-17,11-20-8,-11 20-2,0-17-1,0 17-1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55" units="dev"/>
        </inkml:traceFormat>
        <inkml:channelProperties>
          <inkml:channelProperty channel="X" name="resolution" value="5041.07715" units="1/cm"/>
          <inkml:channelProperty channel="Y" name="resolution" value="3801.27612" units="1/cm"/>
          <inkml:channelProperty channel="F" name="resolution" value="3.97878E-7" units="1/dev"/>
        </inkml:channelProperties>
      </inkml:inkSource>
      <inkml:timestamp xml:id="ts0" timeString="2014-04-13T15:03:05.078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34 0 81,'0'0'39,"-5"20"-1,5-20 1,10 33-32,-10-33 0,9 29-2,-9-29-1,5 34-1,-5-34 1,0 0-2,0 0 0,0 0-1,0 0-2,0 0 0,0 0-4,-9-34-6,-10 39-27,15-29 0,-11 19-3,10-14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28C08D6-5B01-4C75-B546-8B757ED71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46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fld id="{1184F3D3-7B0B-4E92-83AF-02C2F9D99214}" type="slidenum">
              <a:rPr lang="en-US" sz="1200" b="0" smtClean="0">
                <a:solidFill>
                  <a:schemeClr val="tx1"/>
                </a:solidFill>
              </a:rPr>
              <a:pPr/>
              <a:t>3</a:t>
            </a:fld>
            <a:endParaRPr lang="en-US" sz="1200" b="0" smtClean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fld id="{E5B29842-956C-4C7F-B749-035DE79D8162}" type="slidenum">
              <a:rPr lang="en-US" sz="1200" b="0" smtClean="0">
                <a:solidFill>
                  <a:schemeClr val="tx1"/>
                </a:solidFill>
              </a:rPr>
              <a:pPr/>
              <a:t>4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fld id="{4B75F57A-281F-407D-A5B8-AFE22EFF60E8}" type="slidenum">
              <a:rPr lang="en-US" sz="1200" b="0" smtClean="0">
                <a:solidFill>
                  <a:schemeClr val="tx1"/>
                </a:solidFill>
              </a:rPr>
              <a:pPr/>
              <a:t>13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8C08D6-5B01-4C75-B546-8B757ED71F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8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8C08D6-5B01-4C75-B546-8B757ED71FD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76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fld id="{07F002B4-21E7-469D-BBE3-3B5D63356F99}" type="slidenum">
              <a:rPr lang="en-US" sz="1200" b="0" smtClean="0">
                <a:solidFill>
                  <a:schemeClr val="tx1"/>
                </a:solidFill>
              </a:rPr>
              <a:pPr/>
              <a:t>46</a:t>
            </a:fld>
            <a:endParaRPr lang="en-US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8C08D6-5B01-4C75-B546-8B757ED71FD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1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15866-44EB-400E-BA33-ED3FC5602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9446-64CC-4B6D-BB36-7A37BA45E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2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B94C4-3D77-4DBB-86BB-555D659B9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39E6D-99EA-44BC-A0CD-7B6B557B4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DF465-A74B-4528-9AF7-B32A6D190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7ACB0-E58D-4868-BED6-F40191D48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7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6D587-B409-4E5D-BA8E-D8E970C8B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9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EE6C6-5095-4040-88AF-55369E7C6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153A9-A30B-45D0-A147-52CC8657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3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0EDED-2DFF-48C3-96FD-B1D0BD11C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9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51134-D4F9-4A69-AA7E-384BD74F7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6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BC82B6-5CF6-4CF2-9AE2-082240755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2.gif"/><Relationship Id="rId7" Type="http://schemas.openxmlformats.org/officeDocument/2006/relationships/image" Target="../media/image15.emf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3.xml"/><Relationship Id="rId5" Type="http://schemas.openxmlformats.org/officeDocument/2006/relationships/image" Target="../media/image14.emf"/><Relationship Id="rId4" Type="http://schemas.openxmlformats.org/officeDocument/2006/relationships/customXml" Target="../ink/ink12.xml"/><Relationship Id="rId9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slide" Target="slide14.xml"/><Relationship Id="rId7" Type="http://schemas.openxmlformats.org/officeDocument/2006/relationships/customXml" Target="../ink/ink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5" Type="http://schemas.openxmlformats.org/officeDocument/2006/relationships/customXml" Target="../ink/ink15.xml"/><Relationship Id="rId10" Type="http://schemas.openxmlformats.org/officeDocument/2006/relationships/image" Target="../media/image19.emf"/><Relationship Id="rId4" Type="http://schemas.openxmlformats.org/officeDocument/2006/relationships/image" Target="../media/image2.gif"/><Relationship Id="rId9" Type="http://schemas.openxmlformats.org/officeDocument/2006/relationships/customXml" Target="../ink/ink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3" Type="http://schemas.openxmlformats.org/officeDocument/2006/relationships/image" Target="../media/image2.gif"/><Relationship Id="rId7" Type="http://schemas.openxmlformats.org/officeDocument/2006/relationships/image" Target="../media/image21.em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9.xml"/><Relationship Id="rId5" Type="http://schemas.openxmlformats.org/officeDocument/2006/relationships/image" Target="../media/image20.emf"/><Relationship Id="rId4" Type="http://schemas.openxmlformats.org/officeDocument/2006/relationships/customXml" Target="../ink/ink18.xml"/><Relationship Id="rId9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.xml"/><Relationship Id="rId3" Type="http://schemas.openxmlformats.org/officeDocument/2006/relationships/image" Target="../media/image2.gif"/><Relationship Id="rId7" Type="http://schemas.openxmlformats.org/officeDocument/2006/relationships/image" Target="../media/image24.emf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2.xml"/><Relationship Id="rId5" Type="http://schemas.openxmlformats.org/officeDocument/2006/relationships/image" Target="../media/image23.emf"/><Relationship Id="rId4" Type="http://schemas.openxmlformats.org/officeDocument/2006/relationships/customXml" Target="../ink/ink21.xml"/><Relationship Id="rId9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30.emf"/><Relationship Id="rId3" Type="http://schemas.openxmlformats.org/officeDocument/2006/relationships/image" Target="../media/image2.gif"/><Relationship Id="rId7" Type="http://schemas.openxmlformats.org/officeDocument/2006/relationships/image" Target="../media/image27.emf"/><Relationship Id="rId12" Type="http://schemas.openxmlformats.org/officeDocument/2006/relationships/customXml" Target="../ink/ink2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5.xml"/><Relationship Id="rId11" Type="http://schemas.openxmlformats.org/officeDocument/2006/relationships/image" Target="../media/image29.emf"/><Relationship Id="rId5" Type="http://schemas.openxmlformats.org/officeDocument/2006/relationships/image" Target="../media/image26.emf"/><Relationship Id="rId10" Type="http://schemas.openxmlformats.org/officeDocument/2006/relationships/customXml" Target="../ink/ink27.xml"/><Relationship Id="rId4" Type="http://schemas.openxmlformats.org/officeDocument/2006/relationships/customXml" Target="../ink/ink24.xml"/><Relationship Id="rId9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13" Type="http://schemas.openxmlformats.org/officeDocument/2006/relationships/image" Target="../media/image35.emf"/><Relationship Id="rId3" Type="http://schemas.openxmlformats.org/officeDocument/2006/relationships/image" Target="../media/image2.gif"/><Relationship Id="rId7" Type="http://schemas.openxmlformats.org/officeDocument/2006/relationships/image" Target="../media/image32.emf"/><Relationship Id="rId12" Type="http://schemas.openxmlformats.org/officeDocument/2006/relationships/customXml" Target="../ink/ink3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0.xml"/><Relationship Id="rId11" Type="http://schemas.openxmlformats.org/officeDocument/2006/relationships/image" Target="../media/image34.emf"/><Relationship Id="rId5" Type="http://schemas.openxmlformats.org/officeDocument/2006/relationships/image" Target="../media/image31.emf"/><Relationship Id="rId10" Type="http://schemas.openxmlformats.org/officeDocument/2006/relationships/customXml" Target="../ink/ink32.xml"/><Relationship Id="rId4" Type="http://schemas.openxmlformats.org/officeDocument/2006/relationships/customXml" Target="../ink/ink29.xml"/><Relationship Id="rId9" Type="http://schemas.openxmlformats.org/officeDocument/2006/relationships/image" Target="../media/image33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.xml"/><Relationship Id="rId3" Type="http://schemas.openxmlformats.org/officeDocument/2006/relationships/image" Target="../media/image2.gif"/><Relationship Id="rId7" Type="http://schemas.openxmlformats.org/officeDocument/2006/relationships/image" Target="../media/image37.emf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5.xml"/><Relationship Id="rId5" Type="http://schemas.openxmlformats.org/officeDocument/2006/relationships/image" Target="../media/image36.emf"/><Relationship Id="rId4" Type="http://schemas.openxmlformats.org/officeDocument/2006/relationships/customXml" Target="../ink/ink34.xml"/><Relationship Id="rId9" Type="http://schemas.openxmlformats.org/officeDocument/2006/relationships/image" Target="../media/image38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3" Type="http://schemas.openxmlformats.org/officeDocument/2006/relationships/image" Target="../media/image2.gif"/><Relationship Id="rId7" Type="http://schemas.openxmlformats.org/officeDocument/2006/relationships/image" Target="../media/image40.emf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8.xml"/><Relationship Id="rId5" Type="http://schemas.openxmlformats.org/officeDocument/2006/relationships/image" Target="../media/image39.emf"/><Relationship Id="rId4" Type="http://schemas.openxmlformats.org/officeDocument/2006/relationships/customXml" Target="../ink/ink37.xml"/><Relationship Id="rId9" Type="http://schemas.openxmlformats.org/officeDocument/2006/relationships/image" Target="../media/image4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2.xml"/><Relationship Id="rId13" Type="http://schemas.openxmlformats.org/officeDocument/2006/relationships/image" Target="../media/image46.emf"/><Relationship Id="rId3" Type="http://schemas.openxmlformats.org/officeDocument/2006/relationships/image" Target="../media/image2.gif"/><Relationship Id="rId7" Type="http://schemas.openxmlformats.org/officeDocument/2006/relationships/image" Target="../media/image43.emf"/><Relationship Id="rId12" Type="http://schemas.openxmlformats.org/officeDocument/2006/relationships/customXml" Target="../ink/ink44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1.xml"/><Relationship Id="rId11" Type="http://schemas.openxmlformats.org/officeDocument/2006/relationships/image" Target="../media/image45.emf"/><Relationship Id="rId5" Type="http://schemas.openxmlformats.org/officeDocument/2006/relationships/image" Target="../media/image42.emf"/><Relationship Id="rId10" Type="http://schemas.openxmlformats.org/officeDocument/2006/relationships/customXml" Target="../ink/ink43.xml"/><Relationship Id="rId4" Type="http://schemas.openxmlformats.org/officeDocument/2006/relationships/customXml" Target="../ink/ink40.xml"/><Relationship Id="rId9" Type="http://schemas.openxmlformats.org/officeDocument/2006/relationships/image" Target="../media/image44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7.xml"/><Relationship Id="rId13" Type="http://schemas.openxmlformats.org/officeDocument/2006/relationships/image" Target="../media/image51.emf"/><Relationship Id="rId3" Type="http://schemas.openxmlformats.org/officeDocument/2006/relationships/image" Target="../media/image2.gif"/><Relationship Id="rId7" Type="http://schemas.openxmlformats.org/officeDocument/2006/relationships/image" Target="../media/image48.emf"/><Relationship Id="rId12" Type="http://schemas.openxmlformats.org/officeDocument/2006/relationships/customXml" Target="../ink/ink49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6.xml"/><Relationship Id="rId11" Type="http://schemas.openxmlformats.org/officeDocument/2006/relationships/image" Target="../media/image50.emf"/><Relationship Id="rId5" Type="http://schemas.openxmlformats.org/officeDocument/2006/relationships/image" Target="../media/image47.emf"/><Relationship Id="rId10" Type="http://schemas.openxmlformats.org/officeDocument/2006/relationships/customXml" Target="../ink/ink48.xml"/><Relationship Id="rId4" Type="http://schemas.openxmlformats.org/officeDocument/2006/relationships/customXml" Target="../ink/ink45.xml"/><Relationship Id="rId9" Type="http://schemas.openxmlformats.org/officeDocument/2006/relationships/image" Target="../media/image4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2.xml"/><Relationship Id="rId13" Type="http://schemas.openxmlformats.org/officeDocument/2006/relationships/image" Target="../media/image56.emf"/><Relationship Id="rId3" Type="http://schemas.openxmlformats.org/officeDocument/2006/relationships/image" Target="../media/image2.gif"/><Relationship Id="rId7" Type="http://schemas.openxmlformats.org/officeDocument/2006/relationships/image" Target="../media/image53.emf"/><Relationship Id="rId12" Type="http://schemas.openxmlformats.org/officeDocument/2006/relationships/customXml" Target="../ink/ink54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1.xml"/><Relationship Id="rId11" Type="http://schemas.openxmlformats.org/officeDocument/2006/relationships/image" Target="../media/image55.emf"/><Relationship Id="rId5" Type="http://schemas.openxmlformats.org/officeDocument/2006/relationships/image" Target="../media/image52.emf"/><Relationship Id="rId10" Type="http://schemas.openxmlformats.org/officeDocument/2006/relationships/customXml" Target="../ink/ink53.xml"/><Relationship Id="rId4" Type="http://schemas.openxmlformats.org/officeDocument/2006/relationships/customXml" Target="../ink/ink50.xml"/><Relationship Id="rId9" Type="http://schemas.openxmlformats.org/officeDocument/2006/relationships/image" Target="../media/image54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7.xml"/><Relationship Id="rId13" Type="http://schemas.openxmlformats.org/officeDocument/2006/relationships/image" Target="../media/image61.emf"/><Relationship Id="rId3" Type="http://schemas.openxmlformats.org/officeDocument/2006/relationships/image" Target="../media/image2.gif"/><Relationship Id="rId7" Type="http://schemas.openxmlformats.org/officeDocument/2006/relationships/image" Target="../media/image58.emf"/><Relationship Id="rId12" Type="http://schemas.openxmlformats.org/officeDocument/2006/relationships/customXml" Target="../ink/ink59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6.xml"/><Relationship Id="rId11" Type="http://schemas.openxmlformats.org/officeDocument/2006/relationships/image" Target="../media/image60.emf"/><Relationship Id="rId5" Type="http://schemas.openxmlformats.org/officeDocument/2006/relationships/image" Target="../media/image57.emf"/><Relationship Id="rId10" Type="http://schemas.openxmlformats.org/officeDocument/2006/relationships/customXml" Target="../ink/ink58.xml"/><Relationship Id="rId4" Type="http://schemas.openxmlformats.org/officeDocument/2006/relationships/customXml" Target="../ink/ink55.xml"/><Relationship Id="rId9" Type="http://schemas.openxmlformats.org/officeDocument/2006/relationships/image" Target="../media/image59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customXml" Target="../ink/ink62.xml"/><Relationship Id="rId3" Type="http://schemas.openxmlformats.org/officeDocument/2006/relationships/image" Target="../media/image2.gif"/><Relationship Id="rId7" Type="http://schemas.openxmlformats.org/officeDocument/2006/relationships/image" Target="../media/image63.emf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1.xml"/><Relationship Id="rId5" Type="http://schemas.openxmlformats.org/officeDocument/2006/relationships/image" Target="../media/image62.emf"/><Relationship Id="rId4" Type="http://schemas.openxmlformats.org/officeDocument/2006/relationships/customXml" Target="../ink/ink60.xml"/><Relationship Id="rId9" Type="http://schemas.openxmlformats.org/officeDocument/2006/relationships/image" Target="../media/image64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5.xml"/><Relationship Id="rId13" Type="http://schemas.openxmlformats.org/officeDocument/2006/relationships/image" Target="../media/image69.emf"/><Relationship Id="rId3" Type="http://schemas.openxmlformats.org/officeDocument/2006/relationships/image" Target="../media/image2.gif"/><Relationship Id="rId7" Type="http://schemas.openxmlformats.org/officeDocument/2006/relationships/image" Target="../media/image66.emf"/><Relationship Id="rId12" Type="http://schemas.openxmlformats.org/officeDocument/2006/relationships/customXml" Target="../ink/ink67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4.xml"/><Relationship Id="rId11" Type="http://schemas.openxmlformats.org/officeDocument/2006/relationships/image" Target="../media/image68.emf"/><Relationship Id="rId5" Type="http://schemas.openxmlformats.org/officeDocument/2006/relationships/image" Target="../media/image65.emf"/><Relationship Id="rId10" Type="http://schemas.openxmlformats.org/officeDocument/2006/relationships/customXml" Target="../ink/ink66.xml"/><Relationship Id="rId4" Type="http://schemas.openxmlformats.org/officeDocument/2006/relationships/customXml" Target="../ink/ink63.xml"/><Relationship Id="rId9" Type="http://schemas.openxmlformats.org/officeDocument/2006/relationships/image" Target="../media/image67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0.xml"/><Relationship Id="rId13" Type="http://schemas.openxmlformats.org/officeDocument/2006/relationships/image" Target="../media/image74.emf"/><Relationship Id="rId18" Type="http://schemas.openxmlformats.org/officeDocument/2006/relationships/customXml" Target="../ink/ink75.xml"/><Relationship Id="rId3" Type="http://schemas.openxmlformats.org/officeDocument/2006/relationships/image" Target="../media/image2.gif"/><Relationship Id="rId7" Type="http://schemas.openxmlformats.org/officeDocument/2006/relationships/image" Target="../media/image71.emf"/><Relationship Id="rId12" Type="http://schemas.openxmlformats.org/officeDocument/2006/relationships/customXml" Target="../ink/ink72.xml"/><Relationship Id="rId17" Type="http://schemas.openxmlformats.org/officeDocument/2006/relationships/image" Target="../media/image76.emf"/><Relationship Id="rId2" Type="http://schemas.openxmlformats.org/officeDocument/2006/relationships/slide" Target="slide40.xml"/><Relationship Id="rId16" Type="http://schemas.openxmlformats.org/officeDocument/2006/relationships/customXml" Target="../ink/ink7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9.xml"/><Relationship Id="rId11" Type="http://schemas.openxmlformats.org/officeDocument/2006/relationships/image" Target="../media/image73.emf"/><Relationship Id="rId5" Type="http://schemas.openxmlformats.org/officeDocument/2006/relationships/image" Target="../media/image70.emf"/><Relationship Id="rId15" Type="http://schemas.openxmlformats.org/officeDocument/2006/relationships/image" Target="../media/image75.emf"/><Relationship Id="rId10" Type="http://schemas.openxmlformats.org/officeDocument/2006/relationships/customXml" Target="../ink/ink71.xml"/><Relationship Id="rId19" Type="http://schemas.openxmlformats.org/officeDocument/2006/relationships/image" Target="../media/image77.emf"/><Relationship Id="rId4" Type="http://schemas.openxmlformats.org/officeDocument/2006/relationships/customXml" Target="../ink/ink68.xml"/><Relationship Id="rId9" Type="http://schemas.openxmlformats.org/officeDocument/2006/relationships/image" Target="../media/image72.emf"/><Relationship Id="rId14" Type="http://schemas.openxmlformats.org/officeDocument/2006/relationships/customXml" Target="../ink/ink7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45.xml"/><Relationship Id="rId18" Type="http://schemas.openxmlformats.org/officeDocument/2006/relationships/slide" Target="slide19.xml"/><Relationship Id="rId26" Type="http://schemas.openxmlformats.org/officeDocument/2006/relationships/slide" Target="slide33.xml"/><Relationship Id="rId3" Type="http://schemas.openxmlformats.org/officeDocument/2006/relationships/notesSlide" Target="../notesSlides/notesSlide2.xml"/><Relationship Id="rId21" Type="http://schemas.openxmlformats.org/officeDocument/2006/relationships/slide" Target="slide29.xml"/><Relationship Id="rId7" Type="http://schemas.openxmlformats.org/officeDocument/2006/relationships/slide" Target="slide9.xml"/><Relationship Id="rId12" Type="http://schemas.openxmlformats.org/officeDocument/2006/relationships/slide" Target="slide35.xml"/><Relationship Id="rId17" Type="http://schemas.openxmlformats.org/officeDocument/2006/relationships/slide" Target="slide47.xml"/><Relationship Id="rId25" Type="http://schemas.openxmlformats.org/officeDocument/2006/relationships/slide" Target="slide41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37.xml"/><Relationship Id="rId20" Type="http://schemas.openxmlformats.org/officeDocument/2006/relationships/slide" Target="slide23.xml"/><Relationship Id="rId1" Type="http://schemas.openxmlformats.org/officeDocument/2006/relationships/audio" Target="../media/audio2.wav"/><Relationship Id="rId6" Type="http://schemas.openxmlformats.org/officeDocument/2006/relationships/slide" Target="slide7.xml"/><Relationship Id="rId11" Type="http://schemas.openxmlformats.org/officeDocument/2006/relationships/slide" Target="slide25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27.xml"/><Relationship Id="rId23" Type="http://schemas.openxmlformats.org/officeDocument/2006/relationships/slide" Target="slide49.xml"/><Relationship Id="rId28" Type="http://schemas.openxmlformats.org/officeDocument/2006/relationships/image" Target="../media/image1.png"/><Relationship Id="rId10" Type="http://schemas.openxmlformats.org/officeDocument/2006/relationships/slide" Target="slide15.xml"/><Relationship Id="rId19" Type="http://schemas.openxmlformats.org/officeDocument/2006/relationships/slide" Target="slide21.xml"/><Relationship Id="rId4" Type="http://schemas.openxmlformats.org/officeDocument/2006/relationships/slide" Target="slide3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39.xml"/><Relationship Id="rId27" Type="http://schemas.openxmlformats.org/officeDocument/2006/relationships/slide" Target="slide4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customXml" Target="../ink/ink78.xml"/><Relationship Id="rId13" Type="http://schemas.openxmlformats.org/officeDocument/2006/relationships/image" Target="../media/image82.emf"/><Relationship Id="rId3" Type="http://schemas.openxmlformats.org/officeDocument/2006/relationships/image" Target="../media/image2.gif"/><Relationship Id="rId7" Type="http://schemas.openxmlformats.org/officeDocument/2006/relationships/image" Target="../media/image79.emf"/><Relationship Id="rId12" Type="http://schemas.openxmlformats.org/officeDocument/2006/relationships/customXml" Target="../ink/ink80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7.xml"/><Relationship Id="rId11" Type="http://schemas.openxmlformats.org/officeDocument/2006/relationships/image" Target="../media/image81.emf"/><Relationship Id="rId5" Type="http://schemas.openxmlformats.org/officeDocument/2006/relationships/image" Target="../media/image78.emf"/><Relationship Id="rId15" Type="http://schemas.openxmlformats.org/officeDocument/2006/relationships/image" Target="../media/image83.emf"/><Relationship Id="rId10" Type="http://schemas.openxmlformats.org/officeDocument/2006/relationships/customXml" Target="../ink/ink79.xml"/><Relationship Id="rId4" Type="http://schemas.openxmlformats.org/officeDocument/2006/relationships/customXml" Target="../ink/ink76.xml"/><Relationship Id="rId9" Type="http://schemas.openxmlformats.org/officeDocument/2006/relationships/image" Target="../media/image80.emf"/><Relationship Id="rId14" Type="http://schemas.openxmlformats.org/officeDocument/2006/relationships/customXml" Target="../ink/ink8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4.xml"/><Relationship Id="rId13" Type="http://schemas.openxmlformats.org/officeDocument/2006/relationships/image" Target="../media/image88.emf"/><Relationship Id="rId3" Type="http://schemas.openxmlformats.org/officeDocument/2006/relationships/image" Target="../media/image2.gif"/><Relationship Id="rId7" Type="http://schemas.openxmlformats.org/officeDocument/2006/relationships/image" Target="../media/image85.emf"/><Relationship Id="rId12" Type="http://schemas.openxmlformats.org/officeDocument/2006/relationships/customXml" Target="../ink/ink86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3.xml"/><Relationship Id="rId11" Type="http://schemas.openxmlformats.org/officeDocument/2006/relationships/image" Target="../media/image87.emf"/><Relationship Id="rId5" Type="http://schemas.openxmlformats.org/officeDocument/2006/relationships/image" Target="../media/image84.emf"/><Relationship Id="rId10" Type="http://schemas.openxmlformats.org/officeDocument/2006/relationships/customXml" Target="../ink/ink85.xml"/><Relationship Id="rId4" Type="http://schemas.openxmlformats.org/officeDocument/2006/relationships/customXml" Target="../ink/ink82.xml"/><Relationship Id="rId9" Type="http://schemas.openxmlformats.org/officeDocument/2006/relationships/image" Target="../media/image86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customXml" Target="../ink/ink89.xml"/><Relationship Id="rId13" Type="http://schemas.openxmlformats.org/officeDocument/2006/relationships/image" Target="../media/image93.emf"/><Relationship Id="rId3" Type="http://schemas.openxmlformats.org/officeDocument/2006/relationships/image" Target="../media/image2.gif"/><Relationship Id="rId7" Type="http://schemas.openxmlformats.org/officeDocument/2006/relationships/image" Target="../media/image90.emf"/><Relationship Id="rId12" Type="http://schemas.openxmlformats.org/officeDocument/2006/relationships/customXml" Target="../ink/ink91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8.xml"/><Relationship Id="rId11" Type="http://schemas.openxmlformats.org/officeDocument/2006/relationships/image" Target="../media/image92.emf"/><Relationship Id="rId5" Type="http://schemas.openxmlformats.org/officeDocument/2006/relationships/image" Target="../media/image89.emf"/><Relationship Id="rId10" Type="http://schemas.openxmlformats.org/officeDocument/2006/relationships/customXml" Target="../ink/ink90.xml"/><Relationship Id="rId4" Type="http://schemas.openxmlformats.org/officeDocument/2006/relationships/customXml" Target="../ink/ink87.xml"/><Relationship Id="rId9" Type="http://schemas.openxmlformats.org/officeDocument/2006/relationships/image" Target="../media/image91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customXml" Target="../ink/ink94.xml"/><Relationship Id="rId13" Type="http://schemas.openxmlformats.org/officeDocument/2006/relationships/image" Target="../media/image98.emf"/><Relationship Id="rId3" Type="http://schemas.openxmlformats.org/officeDocument/2006/relationships/image" Target="../media/image2.gif"/><Relationship Id="rId7" Type="http://schemas.openxmlformats.org/officeDocument/2006/relationships/image" Target="../media/image95.emf"/><Relationship Id="rId12" Type="http://schemas.openxmlformats.org/officeDocument/2006/relationships/customXml" Target="../ink/ink96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3.xml"/><Relationship Id="rId11" Type="http://schemas.openxmlformats.org/officeDocument/2006/relationships/image" Target="../media/image97.emf"/><Relationship Id="rId5" Type="http://schemas.openxmlformats.org/officeDocument/2006/relationships/image" Target="../media/image94.emf"/><Relationship Id="rId10" Type="http://schemas.openxmlformats.org/officeDocument/2006/relationships/customXml" Target="../ink/ink95.xml"/><Relationship Id="rId4" Type="http://schemas.openxmlformats.org/officeDocument/2006/relationships/customXml" Target="../ink/ink92.xml"/><Relationship Id="rId9" Type="http://schemas.openxmlformats.org/officeDocument/2006/relationships/image" Target="../media/image96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customXml" Target="../ink/ink99.xml"/><Relationship Id="rId13" Type="http://schemas.openxmlformats.org/officeDocument/2006/relationships/image" Target="../media/image103.emf"/><Relationship Id="rId3" Type="http://schemas.openxmlformats.org/officeDocument/2006/relationships/image" Target="../media/image2.gif"/><Relationship Id="rId7" Type="http://schemas.openxmlformats.org/officeDocument/2006/relationships/image" Target="../media/image100.emf"/><Relationship Id="rId12" Type="http://schemas.openxmlformats.org/officeDocument/2006/relationships/customXml" Target="../ink/ink101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8.xml"/><Relationship Id="rId11" Type="http://schemas.openxmlformats.org/officeDocument/2006/relationships/image" Target="../media/image102.emf"/><Relationship Id="rId5" Type="http://schemas.openxmlformats.org/officeDocument/2006/relationships/image" Target="../media/image99.emf"/><Relationship Id="rId10" Type="http://schemas.openxmlformats.org/officeDocument/2006/relationships/customXml" Target="../ink/ink100.xml"/><Relationship Id="rId4" Type="http://schemas.openxmlformats.org/officeDocument/2006/relationships/customXml" Target="../ink/ink97.xml"/><Relationship Id="rId9" Type="http://schemas.openxmlformats.org/officeDocument/2006/relationships/image" Target="../media/image10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gif"/><Relationship Id="rId7" Type="http://schemas.openxmlformats.org/officeDocument/2006/relationships/image" Target="../media/image4.em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3.emf"/><Relationship Id="rId4" Type="http://schemas.openxmlformats.org/officeDocument/2006/relationships/customXml" Target="../ink/ink1.xml"/><Relationship Id="rId9" Type="http://schemas.openxmlformats.org/officeDocument/2006/relationships/image" Target="../media/image5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koverstr\My%20Documents\thinktheme%5b1%5d.wav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2.gif"/><Relationship Id="rId7" Type="http://schemas.openxmlformats.org/officeDocument/2006/relationships/image" Target="../media/image7.em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5" Type="http://schemas.openxmlformats.org/officeDocument/2006/relationships/image" Target="../media/image6.emf"/><Relationship Id="rId4" Type="http://schemas.openxmlformats.org/officeDocument/2006/relationships/customXml" Target="../ink/ink4.xml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3.emf"/><Relationship Id="rId3" Type="http://schemas.openxmlformats.org/officeDocument/2006/relationships/image" Target="../media/image2.gif"/><Relationship Id="rId7" Type="http://schemas.openxmlformats.org/officeDocument/2006/relationships/image" Target="../media/image10.emf"/><Relationship Id="rId12" Type="http://schemas.openxmlformats.org/officeDocument/2006/relationships/customXml" Target="../ink/ink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smtClean="0">
                <a:solidFill>
                  <a:srgbClr val="FF9933"/>
                </a:solidFill>
              </a:rPr>
              <a:t>Instructions for using this template.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smtClean="0">
                <a:solidFill>
                  <a:srgbClr val="FFFF00"/>
                </a:solidFill>
              </a:rPr>
              <a:t>Rules: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Students will be divided up into 3 groups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One student from each group will come up to the buzzers for each question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The team who had last pick or answered the last question correctly had the board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When the question is being asked, all students will be quiet and attentive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Their will be no penalty for a wrong answer, except for an incorrect daily double or incorrect final jeopardy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Students will be allowed to keep their notes out, but will not be able to use them when answering questions</a:t>
            </a:r>
          </a:p>
          <a:p>
            <a:pPr lvl="1">
              <a:lnSpc>
                <a:spcPct val="90000"/>
              </a:lnSpc>
            </a:pPr>
            <a:r>
              <a:rPr lang="en-US" sz="2400" i="1" smtClean="0">
                <a:solidFill>
                  <a:srgbClr val="FFFF00"/>
                </a:solidFill>
              </a:rPr>
              <a:t>Other group members may not help the person at the buzzer answer any questions, except in final jeopardy.</a:t>
            </a:r>
          </a:p>
          <a:p>
            <a:pPr>
              <a:lnSpc>
                <a:spcPct val="90000"/>
              </a:lnSpc>
            </a:pPr>
            <a:endParaRPr lang="en-US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612844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/>
              <a:t>What </a:t>
            </a:r>
            <a:r>
              <a:rPr lang="en-US" sz="7200" dirty="0" smtClean="0"/>
              <a:t>is </a:t>
            </a:r>
            <a:r>
              <a:rPr lang="en-US" sz="7200" dirty="0" smtClean="0"/>
              <a:t>Denmark?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8382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7200" b="0"/>
          </a:p>
        </p:txBody>
      </p:sp>
      <p:pic>
        <p:nvPicPr>
          <p:cNvPr id="5" name="Picture 4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7180909" y="3825514"/>
              <a:ext cx="145440" cy="211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63629" y="3806434"/>
                <a:ext cx="18252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7259389" y="4148434"/>
              <a:ext cx="19440" cy="20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43549" y="4134754"/>
                <a:ext cx="5364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7077949" y="3743794"/>
              <a:ext cx="417240" cy="482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56709" y="3725074"/>
                <a:ext cx="459360" cy="52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98217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dirty="0" smtClean="0"/>
              <a:t>What is the </a:t>
            </a:r>
            <a:r>
              <a:rPr lang="en-US" sz="4800" dirty="0" smtClean="0"/>
              <a:t>Ukraine?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73914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7200" b="0">
              <a:solidFill>
                <a:schemeClr val="tx1"/>
              </a:solidFill>
            </a:endParaRPr>
          </a:p>
        </p:txBody>
      </p:sp>
      <p:sp>
        <p:nvSpPr>
          <p:cNvPr id="1433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http://www.enchantedlearning.com/geography/europe/outlinemap/map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6449389" y="5285674"/>
              <a:ext cx="77040" cy="139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32109" y="5266234"/>
                <a:ext cx="11412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6553789" y="5476834"/>
              <a:ext cx="9000" cy="248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32549" y="5455954"/>
                <a:ext cx="5004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" name="Ink 3"/>
              <p14:cNvContentPartPr/>
              <p14:nvPr/>
            </p14:nvContentPartPr>
            <p14:xfrm>
              <a:off x="6356509" y="5187394"/>
              <a:ext cx="402480" cy="410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35269" y="5166874"/>
                <a:ext cx="445320" cy="45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47700" y="609600"/>
            <a:ext cx="7848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dirty="0" smtClean="0"/>
              <a:t>What are the </a:t>
            </a:r>
            <a:r>
              <a:rPr lang="en-US" sz="6600" dirty="0" smtClean="0"/>
              <a:t>Bulgaria?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71913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8800" b="0">
              <a:solidFill>
                <a:schemeClr val="tx1"/>
              </a:solidFill>
            </a:endParaRPr>
          </a:p>
        </p:txBody>
      </p:sp>
      <p:pic>
        <p:nvPicPr>
          <p:cNvPr id="5" name="Picture 4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408829" y="3198754"/>
              <a:ext cx="115560" cy="176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90829" y="3178594"/>
                <a:ext cx="15408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488029" y="3464434"/>
              <a:ext cx="15120" cy="46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66429" y="3453274"/>
                <a:ext cx="5724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3288949" y="3053674"/>
              <a:ext cx="417960" cy="535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67349" y="3042514"/>
                <a:ext cx="461880" cy="56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/>
              <a:t>What </a:t>
            </a:r>
            <a:r>
              <a:rPr lang="en-US" sz="7200" dirty="0" smtClean="0"/>
              <a:t>is the United Kingdom?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547269" y="1019314"/>
              <a:ext cx="102960" cy="136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31069" y="998074"/>
                <a:ext cx="14148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1690549" y="1211554"/>
              <a:ext cx="5760" cy="41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68949" y="1189234"/>
                <a:ext cx="4824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1495429" y="895114"/>
              <a:ext cx="399960" cy="465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74189" y="871714"/>
                <a:ext cx="443880" cy="51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/>
              <a:t>What </a:t>
            </a:r>
            <a:r>
              <a:rPr lang="en-US" sz="7200" dirty="0" smtClean="0"/>
              <a:t>is Iceland?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910549" y="2376874"/>
              <a:ext cx="122760" cy="186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01189" y="2358154"/>
                <a:ext cx="15156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7040509" y="2654794"/>
              <a:ext cx="11880" cy="32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21789" y="2645074"/>
                <a:ext cx="45000" cy="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775909" y="2233594"/>
              <a:ext cx="441360" cy="633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54309" y="2215594"/>
                <a:ext cx="483840" cy="67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829469" y="2633194"/>
              <a:ext cx="849600" cy="4258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07149" y="2611234"/>
                <a:ext cx="89424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6389989" y="2658754"/>
              <a:ext cx="432360" cy="2368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68029" y="2639314"/>
                <a:ext cx="467640" cy="27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6781800" cy="2667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8382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r>
              <a:rPr lang="en-US" sz="4800" b="0"/>
              <a:t>Choose a category.  </a:t>
            </a:r>
          </a:p>
          <a:p>
            <a:r>
              <a:rPr lang="en-US" sz="4800" b="0"/>
              <a:t>You will be given the answer.  </a:t>
            </a:r>
          </a:p>
          <a:p>
            <a:r>
              <a:rPr lang="en-US" sz="4800" b="0"/>
              <a:t>You must give the correct question.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5334000"/>
            <a:ext cx="2743200" cy="12192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hlinkClick r:id="rId3" action="ppaction://hlinksldjump"/>
              </a:rPr>
              <a:t>Click to begin.</a:t>
            </a:r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s is 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Latvia?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580709" y="6142474"/>
              <a:ext cx="142920" cy="213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0549" y="6121594"/>
                <a:ext cx="18432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635069" y="6430114"/>
              <a:ext cx="15480" cy="52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12749" y="6420394"/>
                <a:ext cx="54000" cy="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412949" y="6033754"/>
              <a:ext cx="447120" cy="538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90989" y="6011434"/>
                <a:ext cx="491760" cy="58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789149" y="5444074"/>
              <a:ext cx="273960" cy="5382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71509" y="5422114"/>
                <a:ext cx="313200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5844949" y="5733514"/>
              <a:ext cx="120240" cy="5536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28029" y="5711914"/>
                <a:ext cx="158400" cy="59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Albania?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906149" y="5086954"/>
              <a:ext cx="92520" cy="160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87069" y="5067514"/>
                <a:ext cx="13140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972389" y="5294314"/>
              <a:ext cx="8640" cy="42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57989" y="5283874"/>
                <a:ext cx="4428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816149" y="4993354"/>
              <a:ext cx="307440" cy="4370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94909" y="4971754"/>
                <a:ext cx="349920" cy="48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5800" y="2113727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Serbia?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261829" y="1526554"/>
              <a:ext cx="120960" cy="181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43829" y="1506394"/>
                <a:ext cx="15984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347869" y="1811314"/>
              <a:ext cx="7560" cy="349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26629" y="1801954"/>
                <a:ext cx="49680" cy="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136549" y="1370314"/>
              <a:ext cx="427680" cy="570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14229" y="1354114"/>
                <a:ext cx="471960" cy="60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/>
              <a:t>What </a:t>
            </a:r>
            <a:r>
              <a:rPr lang="en-US" sz="7200" dirty="0" smtClean="0"/>
              <a:t>is </a:t>
            </a:r>
            <a:r>
              <a:rPr lang="en-US" sz="7200" dirty="0" smtClean="0"/>
              <a:t>Finland?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975109" y="2842714"/>
              <a:ext cx="137880" cy="189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54589" y="2820394"/>
                <a:ext cx="18072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129549" y="3111274"/>
              <a:ext cx="25560" cy="43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13709" y="3101914"/>
                <a:ext cx="6480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3913549" y="2717434"/>
              <a:ext cx="458280" cy="532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90869" y="2695114"/>
                <a:ext cx="504720" cy="57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3961429" y="3390274"/>
              <a:ext cx="541800" cy="460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38749" y="3374074"/>
                <a:ext cx="587520" cy="50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4237189" y="3195514"/>
              <a:ext cx="119160" cy="3920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14509" y="3180754"/>
                <a:ext cx="164520" cy="42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861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The Netherlands?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467509" y="4459114"/>
              <a:ext cx="179640" cy="180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49509" y="4438234"/>
                <a:ext cx="21888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626629" y="4760794"/>
              <a:ext cx="720" cy="104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04309" y="4743154"/>
                <a:ext cx="450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3397669" y="4328794"/>
              <a:ext cx="441000" cy="515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75349" y="4305754"/>
                <a:ext cx="486720" cy="56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4069069" y="4442554"/>
              <a:ext cx="658080" cy="3261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46749" y="4438954"/>
                <a:ext cx="703440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3839389" y="4456594"/>
              <a:ext cx="561240" cy="1674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22109" y="4436074"/>
                <a:ext cx="600840" cy="21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Shingle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5715000" cy="2362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shingle">
                  <a:fgClr>
                    <a:schemeClr val="accent2"/>
                  </a:fgClr>
                  <a:bgClr>
                    <a:srgbClr val="FF9933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Choose a point value.</a:t>
            </a:r>
          </a:p>
        </p:txBody>
      </p:sp>
      <p:sp>
        <p:nvSpPr>
          <p:cNvPr id="5125" name="WordArt 5" descr="Shingle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524000" y="1981200"/>
            <a:ext cx="5715000" cy="2362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shingle">
                  <a:fgClr>
                    <a:schemeClr val="accent2"/>
                  </a:fgClr>
                  <a:bgClr>
                    <a:srgbClr val="FF9933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Choose a point value.</a:t>
            </a:r>
          </a:p>
        </p:txBody>
      </p:sp>
      <p:sp>
        <p:nvSpPr>
          <p:cNvPr id="4100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62600" y="4724400"/>
            <a:ext cx="2971800" cy="1752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5791200" y="5105400"/>
            <a:ext cx="2514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hlinkClick r:id="rId4" action="ppaction://hlinksldjump"/>
              </a:rPr>
              <a:t>Click here for Final Jeopardy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 smtClean="0"/>
              <a:t>What is Switzerland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645869" y="3503314"/>
              <a:ext cx="104040" cy="220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26069" y="3482794"/>
                <a:ext cx="14472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687269" y="3801394"/>
              <a:ext cx="16200" cy="288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68189" y="3779074"/>
                <a:ext cx="5652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495749" y="3359674"/>
              <a:ext cx="408960" cy="534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73429" y="3336994"/>
                <a:ext cx="454320" cy="57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472349" y="4147714"/>
              <a:ext cx="671040" cy="3927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59029" y="4126114"/>
                <a:ext cx="70632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5753869" y="3861514"/>
              <a:ext cx="122040" cy="472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32629" y="3844594"/>
                <a:ext cx="164520" cy="510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47700" y="1905000"/>
            <a:ext cx="784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 smtClean="0"/>
              <a:t>What </a:t>
            </a:r>
            <a:r>
              <a:rPr lang="en-US" sz="5400" dirty="0" smtClean="0"/>
              <a:t>is Slovakia?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849549" y="5278834"/>
              <a:ext cx="156600" cy="181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30469" y="5257954"/>
                <a:ext cx="196560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987069" y="5574394"/>
              <a:ext cx="19440" cy="374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8349" y="5553514"/>
                <a:ext cx="59400" cy="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4812109" y="5171194"/>
              <a:ext cx="329760" cy="533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90149" y="5150314"/>
                <a:ext cx="373320" cy="57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038189" y="4744594"/>
              <a:ext cx="745200" cy="7426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15869" y="4722274"/>
                <a:ext cx="789120" cy="78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5106589" y="5056354"/>
              <a:ext cx="229320" cy="2516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02269" y="5035114"/>
                <a:ext cx="254880" cy="28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Croatia?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392149" y="4621474"/>
              <a:ext cx="119880" cy="174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74869" y="4601314"/>
                <a:ext cx="15768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433189" y="4863034"/>
              <a:ext cx="42120" cy="43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13749" y="4855474"/>
                <a:ext cx="79200" cy="7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248869" y="4460914"/>
              <a:ext cx="429480" cy="540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27629" y="4439674"/>
                <a:ext cx="471960" cy="58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47700" y="2133600"/>
            <a:ext cx="7848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dirty="0" smtClean="0"/>
              <a:t>What is Romania?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753429" y="5454514"/>
              <a:ext cx="6840" cy="13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93309" y="5400154"/>
                <a:ext cx="12204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580629" y="5813434"/>
              <a:ext cx="99720" cy="166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61909" y="5792554"/>
                <a:ext cx="13932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4647949" y="6066874"/>
              <a:ext cx="9720" cy="27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27069" y="6059314"/>
                <a:ext cx="5040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4431589" y="5678074"/>
              <a:ext cx="465480" cy="5562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09629" y="5656474"/>
                <a:ext cx="509040" cy="59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4875829" y="5424994"/>
              <a:ext cx="103320" cy="427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53869" y="5403034"/>
                <a:ext cx="146880" cy="46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Rome?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6442909" y="6220954"/>
              <a:ext cx="0" cy="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408709" y="6238954"/>
              <a:ext cx="11880" cy="104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54349" y="6194674"/>
                <a:ext cx="10908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404389" y="6222034"/>
              <a:ext cx="21960" cy="1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53629" y="6166234"/>
                <a:ext cx="113400" cy="11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7206829" y="6025474"/>
              <a:ext cx="94320" cy="2530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86669" y="6006394"/>
                <a:ext cx="13392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7232389" y="6358474"/>
              <a:ext cx="18720" cy="684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210429" y="6337954"/>
                <a:ext cx="61200" cy="11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6916669" y="5845474"/>
              <a:ext cx="606960" cy="6692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95789" y="5825314"/>
                <a:ext cx="648720" cy="71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9" name="Ink 8"/>
              <p14:cNvContentPartPr/>
              <p14:nvPr/>
            </p14:nvContentPartPr>
            <p14:xfrm>
              <a:off x="6497989" y="6265594"/>
              <a:ext cx="425160" cy="2098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77109" y="6245074"/>
                <a:ext cx="46296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" name="Ink 9"/>
              <p14:cNvContentPartPr/>
              <p14:nvPr/>
            </p14:nvContentPartPr>
            <p14:xfrm>
              <a:off x="6361549" y="6161194"/>
              <a:ext cx="124560" cy="1227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342109" y="6142834"/>
                <a:ext cx="156960" cy="16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Countries</a:t>
            </a:r>
            <a:endParaRPr lang="en-US" dirty="0" smtClean="0"/>
          </a:p>
        </p:txBody>
      </p:sp>
      <p:sp>
        <p:nvSpPr>
          <p:cNvPr id="5123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Country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Cities</a:t>
            </a:r>
            <a:endParaRPr lang="en-US" dirty="0" smtClean="0"/>
          </a:p>
        </p:txBody>
      </p:sp>
      <p:sp>
        <p:nvSpPr>
          <p:cNvPr id="5124" name="AutoShap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43775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Cities</a:t>
            </a:r>
            <a:endParaRPr lang="en-US" dirty="0" smtClean="0"/>
          </a:p>
        </p:txBody>
      </p:sp>
      <p:sp>
        <p:nvSpPr>
          <p:cNvPr id="5125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5" action="ppaction://hlinksldjump"/>
              </a:rPr>
              <a:t>10 Point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12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6" action="ppaction://hlinksldjump"/>
              </a:rPr>
              <a:t>20 Points</a:t>
            </a:r>
            <a:endParaRPr lang="en-US"/>
          </a:p>
        </p:txBody>
      </p:sp>
      <p:sp>
        <p:nvSpPr>
          <p:cNvPr id="5127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7" action="ppaction://hlinksldjump"/>
              </a:rPr>
              <a:t>30 Points</a:t>
            </a:r>
            <a:endParaRPr lang="en-US"/>
          </a:p>
        </p:txBody>
      </p:sp>
      <p:sp>
        <p:nvSpPr>
          <p:cNvPr id="5128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8" action="ppaction://hlinksldjump"/>
              </a:rPr>
              <a:t>40 Points</a:t>
            </a:r>
            <a:endParaRPr lang="en-US"/>
          </a:p>
        </p:txBody>
      </p:sp>
      <p:sp>
        <p:nvSpPr>
          <p:cNvPr id="5129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9" action="ppaction://hlinksldjump"/>
              </a:rPr>
              <a:t>50 Points</a:t>
            </a:r>
            <a:endParaRPr lang="en-US"/>
          </a:p>
        </p:txBody>
      </p:sp>
      <p:sp>
        <p:nvSpPr>
          <p:cNvPr id="5130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0" action="ppaction://hlinksldjump"/>
              </a:rPr>
              <a:t>10 Point</a:t>
            </a:r>
            <a:endParaRPr lang="en-US"/>
          </a:p>
        </p:txBody>
      </p:sp>
      <p:sp>
        <p:nvSpPr>
          <p:cNvPr id="5131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1" action="ppaction://hlinksldjump"/>
              </a:rPr>
              <a:t>10 Point</a:t>
            </a:r>
            <a:endParaRPr lang="en-US"/>
          </a:p>
        </p:txBody>
      </p:sp>
      <p:sp>
        <p:nvSpPr>
          <p:cNvPr id="5132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2" action="ppaction://hlinksldjump"/>
              </a:rPr>
              <a:t>10 Point</a:t>
            </a:r>
            <a:endParaRPr lang="en-US"/>
          </a:p>
        </p:txBody>
      </p:sp>
      <p:sp>
        <p:nvSpPr>
          <p:cNvPr id="5133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1143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3" action="ppaction://hlinksldjump"/>
              </a:rPr>
              <a:t>10 Point</a:t>
            </a:r>
            <a:endParaRPr lang="en-US"/>
          </a:p>
        </p:txBody>
      </p:sp>
      <p:sp>
        <p:nvSpPr>
          <p:cNvPr id="5134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4" action="ppaction://hlinksldjump"/>
              </a:rPr>
              <a:t>20 Points</a:t>
            </a:r>
            <a:endParaRPr lang="en-US"/>
          </a:p>
        </p:txBody>
      </p:sp>
      <p:sp>
        <p:nvSpPr>
          <p:cNvPr id="5135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5" action="ppaction://hlinksldjump"/>
              </a:rPr>
              <a:t>20 Points</a:t>
            </a:r>
            <a:endParaRPr lang="en-US"/>
          </a:p>
        </p:txBody>
      </p:sp>
      <p:sp>
        <p:nvSpPr>
          <p:cNvPr id="5136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6" action="ppaction://hlinksldjump"/>
              </a:rPr>
              <a:t>20 Points</a:t>
            </a:r>
            <a:endParaRPr lang="en-US"/>
          </a:p>
        </p:txBody>
      </p:sp>
      <p:sp>
        <p:nvSpPr>
          <p:cNvPr id="5137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2286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7" action="ppaction://hlinksldjump"/>
              </a:rPr>
              <a:t>20 Points</a:t>
            </a:r>
            <a:endParaRPr lang="en-US"/>
          </a:p>
        </p:txBody>
      </p:sp>
      <p:sp>
        <p:nvSpPr>
          <p:cNvPr id="5138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8" action="ppaction://hlinksldjump"/>
              </a:rPr>
              <a:t>30 Points</a:t>
            </a:r>
            <a:endParaRPr lang="en-US"/>
          </a:p>
        </p:txBody>
      </p:sp>
      <p:sp>
        <p:nvSpPr>
          <p:cNvPr id="5139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19" action="ppaction://hlinksldjump"/>
              </a:rPr>
              <a:t>40 Points</a:t>
            </a:r>
            <a:endParaRPr lang="en-US"/>
          </a:p>
        </p:txBody>
      </p:sp>
      <p:sp>
        <p:nvSpPr>
          <p:cNvPr id="5140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0" action="ppaction://hlinksldjump"/>
              </a:rPr>
              <a:t>50 Points</a:t>
            </a:r>
            <a:endParaRPr lang="en-US"/>
          </a:p>
        </p:txBody>
      </p:sp>
      <p:sp>
        <p:nvSpPr>
          <p:cNvPr id="5141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1" action="ppaction://hlinksldjump"/>
              </a:rPr>
              <a:t>30 Points</a:t>
            </a:r>
            <a:endParaRPr lang="en-US"/>
          </a:p>
        </p:txBody>
      </p:sp>
      <p:sp>
        <p:nvSpPr>
          <p:cNvPr id="514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2" action="ppaction://hlinksldjump"/>
              </a:rPr>
              <a:t>30 Points</a:t>
            </a:r>
            <a:endParaRPr lang="en-US"/>
          </a:p>
        </p:txBody>
      </p:sp>
      <p:sp>
        <p:nvSpPr>
          <p:cNvPr id="514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3429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3" action="ppaction://hlinksldjump"/>
              </a:rPr>
              <a:t>30 Points</a:t>
            </a:r>
            <a:endParaRPr lang="en-US"/>
          </a:p>
        </p:txBody>
      </p:sp>
      <p:sp>
        <p:nvSpPr>
          <p:cNvPr id="5144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4" action="ppaction://hlinksldjump"/>
              </a:rPr>
              <a:t>40 Points</a:t>
            </a:r>
            <a:endParaRPr lang="en-US"/>
          </a:p>
        </p:txBody>
      </p:sp>
      <p:sp>
        <p:nvSpPr>
          <p:cNvPr id="5145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5" action="ppaction://hlinksldjump"/>
              </a:rPr>
              <a:t>40 Points</a:t>
            </a:r>
            <a:endParaRPr lang="en-US"/>
          </a:p>
        </p:txBody>
      </p:sp>
      <p:sp>
        <p:nvSpPr>
          <p:cNvPr id="5146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4572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6" action="ppaction://hlinksldjump"/>
              </a:rPr>
              <a:t>50 Points</a:t>
            </a:r>
            <a:endParaRPr lang="en-US"/>
          </a:p>
        </p:txBody>
      </p:sp>
      <p:sp>
        <p:nvSpPr>
          <p:cNvPr id="514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hlinkClick r:id="rId27" action="ppaction://hlinksldjump"/>
              </a:rPr>
              <a:t>50 Points</a:t>
            </a:r>
            <a:endParaRPr lang="en-US"/>
          </a:p>
        </p:txBody>
      </p:sp>
      <p:sp>
        <p:nvSpPr>
          <p:cNvPr id="514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43775" y="571500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50" name="AutoShape 6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 smtClean="0"/>
              <a:t>Countries</a:t>
            </a:r>
            <a:endParaRPr lang="en-US" sz="2000" dirty="0" smtClean="0"/>
          </a:p>
        </p:txBody>
      </p:sp>
      <p:pic>
        <p:nvPicPr>
          <p:cNvPr id="2109" name="boar47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ardfill[2].wav"/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2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1800225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Countries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09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</a:t>
            </a:r>
            <a:r>
              <a:rPr lang="en-US" sz="7200" dirty="0" smtClean="0"/>
              <a:t>is Athens?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727789" y="4164634"/>
              <a:ext cx="10440" cy="15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78469" y="4114594"/>
                <a:ext cx="11880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755869" y="4182274"/>
              <a:ext cx="4680" cy="5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99709" y="4126114"/>
                <a:ext cx="11664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3401989" y="4523554"/>
              <a:ext cx="156600" cy="1663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83629" y="4503034"/>
                <a:ext cx="19584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3544909" y="4788874"/>
              <a:ext cx="19800" cy="34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31229" y="4782034"/>
                <a:ext cx="52920" cy="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3325669" y="4408354"/>
              <a:ext cx="407520" cy="495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04789" y="4389634"/>
                <a:ext cx="449640" cy="53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3752269" y="4287394"/>
              <a:ext cx="175320" cy="3384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730309" y="4265074"/>
                <a:ext cx="219240" cy="37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</a:t>
            </a:r>
            <a:r>
              <a:rPr lang="en-US" sz="7200" dirty="0" smtClean="0"/>
              <a:t>is Paris?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355709" y="2372914"/>
              <a:ext cx="65160" cy="23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06389" y="2312434"/>
                <a:ext cx="17568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314309" y="1569034"/>
              <a:ext cx="100080" cy="149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95229" y="1548154"/>
                <a:ext cx="14040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369749" y="1816354"/>
              <a:ext cx="20880" cy="36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57509" y="1804114"/>
                <a:ext cx="5616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185069" y="1409554"/>
              <a:ext cx="384120" cy="5684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63109" y="1389754"/>
                <a:ext cx="428040" cy="61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5170309" y="1912834"/>
              <a:ext cx="173880" cy="4107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48349" y="1893754"/>
                <a:ext cx="217440" cy="45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</a:t>
            </a:r>
            <a:r>
              <a:rPr lang="en-US" sz="7200" dirty="0" smtClean="0"/>
              <a:t>is Stockholm?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770069" y="4546594"/>
              <a:ext cx="11160" cy="19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20389" y="4501954"/>
                <a:ext cx="11880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365869" y="4021354"/>
              <a:ext cx="137160" cy="182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51109" y="4002274"/>
                <a:ext cx="17172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492589" y="4284874"/>
              <a:ext cx="17640" cy="29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71709" y="4263994"/>
                <a:ext cx="5940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6263989" y="3880954"/>
              <a:ext cx="411840" cy="5292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42749" y="3860794"/>
                <a:ext cx="454320" cy="57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5907949" y="4176514"/>
              <a:ext cx="368640" cy="328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85989" y="4156714"/>
                <a:ext cx="410400" cy="370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</a:t>
            </a:r>
            <a:r>
              <a:rPr lang="en-US" sz="7200" dirty="0" smtClean="0"/>
              <a:t>is Budapest?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931829" y="3100474"/>
              <a:ext cx="21600" cy="26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74229" y="3043954"/>
                <a:ext cx="13176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051629" y="2934874"/>
              <a:ext cx="118080" cy="191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30749" y="2912914"/>
                <a:ext cx="16092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2186989" y="3236914"/>
              <a:ext cx="34200" cy="421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77629" y="3227554"/>
                <a:ext cx="66600" cy="7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1972429" y="2791954"/>
              <a:ext cx="398880" cy="6465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51189" y="2769634"/>
                <a:ext cx="442440" cy="69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2379589" y="2900314"/>
              <a:ext cx="462600" cy="1404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59069" y="2877274"/>
                <a:ext cx="506160" cy="18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47700" y="990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</a:t>
            </a:r>
            <a:r>
              <a:rPr lang="en-US" sz="7200" dirty="0" smtClean="0"/>
              <a:t>is Dublin?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866549" y="3504034"/>
              <a:ext cx="26280" cy="47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11469" y="3448954"/>
                <a:ext cx="13680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358229" y="3732634"/>
              <a:ext cx="77040" cy="171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38429" y="3712474"/>
                <a:ext cx="11772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5410429" y="3983554"/>
              <a:ext cx="18720" cy="41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00349" y="3969874"/>
                <a:ext cx="5184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5265709" y="3598354"/>
              <a:ext cx="277920" cy="5007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44829" y="3581074"/>
                <a:ext cx="31968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5552269" y="3654154"/>
              <a:ext cx="370080" cy="247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32109" y="3632554"/>
                <a:ext cx="412200" cy="28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041525" y="1128713"/>
            <a:ext cx="1841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 algn="l"/>
            <a:endParaRPr lang="en-US" sz="7200" b="0">
              <a:solidFill>
                <a:schemeClr val="tx1"/>
              </a:solidFill>
            </a:endParaRPr>
          </a:p>
        </p:txBody>
      </p:sp>
      <p:pic>
        <p:nvPicPr>
          <p:cNvPr id="5" name="Picture 4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612869" y="5310514"/>
              <a:ext cx="174600" cy="206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91269" y="5288194"/>
                <a:ext cx="218520" cy="2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814469" y="5625154"/>
              <a:ext cx="25200" cy="47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5029" y="5604274"/>
                <a:ext cx="6588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2529349" y="5195674"/>
              <a:ext cx="528120" cy="633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06309" y="5171914"/>
                <a:ext cx="574200" cy="68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68215" y="381000"/>
            <a:ext cx="784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 smtClean="0"/>
              <a:t>What is </a:t>
            </a:r>
            <a:r>
              <a:rPr lang="en-US" sz="5400" dirty="0" smtClean="0"/>
              <a:t>Warsaw?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WordArt 4"/>
          <p:cNvSpPr>
            <a:spLocks noChangeArrowheads="1" noChangeShapeType="1" noTextEdit="1"/>
          </p:cNvSpPr>
          <p:nvPr/>
        </p:nvSpPr>
        <p:spPr bwMode="auto">
          <a:xfrm>
            <a:off x="1066800" y="1752600"/>
            <a:ext cx="6858000" cy="3048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Final Jeopardy</a:t>
            </a: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3810000" y="4191000"/>
            <a:ext cx="4267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 i="1" dirty="0" smtClean="0"/>
              <a:t>Category:</a:t>
            </a:r>
          </a:p>
          <a:p>
            <a:pPr>
              <a:spcBef>
                <a:spcPct val="50000"/>
              </a:spcBef>
            </a:pPr>
            <a:endParaRPr lang="en-US" sz="3000" i="1" dirty="0"/>
          </a:p>
          <a:p>
            <a:pPr>
              <a:spcBef>
                <a:spcPct val="50000"/>
              </a:spcBef>
            </a:pPr>
            <a:r>
              <a:rPr lang="en-US" sz="3000" i="1" dirty="0"/>
              <a:t>Make your wager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thinktheme[1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AutoShape 2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99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40"/>
                </p:tgtEl>
              </p:cMediaNode>
            </p:audio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34815" y="3048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2133600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Spain?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2438400"/>
            <a:ext cx="8077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7200" b="0"/>
          </a:p>
        </p:txBody>
      </p:sp>
      <p:pic>
        <p:nvPicPr>
          <p:cNvPr id="5" name="Picture 4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633189" y="3562354"/>
              <a:ext cx="84600" cy="213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14829" y="3541474"/>
                <a:ext cx="12456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711309" y="3885634"/>
              <a:ext cx="20880" cy="39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91149" y="3865834"/>
                <a:ext cx="61200" cy="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4496749" y="3451114"/>
              <a:ext cx="468720" cy="558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74429" y="3430234"/>
                <a:ext cx="513720" cy="60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dirty="0" smtClean="0"/>
              <a:t>What is </a:t>
            </a:r>
            <a:r>
              <a:rPr lang="en-US" sz="7200" dirty="0" smtClean="0"/>
              <a:t>Germany?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1981200"/>
            <a:ext cx="8610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9933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FF9933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FF9933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Times New Roman" pitchFamily="18" charset="0"/>
              </a:defRPr>
            </a:lvl9pPr>
          </a:lstStyle>
          <a:p>
            <a:endParaRPr lang="en-US" sz="7200" b="0"/>
          </a:p>
        </p:txBody>
      </p:sp>
      <p:sp>
        <p:nvSpPr>
          <p:cNvPr id="1024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http://www.enchantedlearning.com/geography/europe/outlinemap/map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" y="77153"/>
            <a:ext cx="7416165" cy="670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104349" y="2679274"/>
              <a:ext cx="113040" cy="219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6709" y="2658034"/>
                <a:ext cx="15300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226749" y="3007594"/>
              <a:ext cx="7200" cy="20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08389" y="2990674"/>
                <a:ext cx="4788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4017229" y="2569834"/>
              <a:ext cx="369360" cy="542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94909" y="2550394"/>
                <a:ext cx="415080" cy="58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4551469" y="2592154"/>
              <a:ext cx="538560" cy="6800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28429" y="2570914"/>
                <a:ext cx="584640" cy="72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4374349" y="2895634"/>
              <a:ext cx="461880" cy="1677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54189" y="2873314"/>
                <a:ext cx="504720" cy="21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FF"/>
      </a:dk1>
      <a:lt1>
        <a:srgbClr val="0000FF"/>
      </a:lt1>
      <a:dk2>
        <a:srgbClr val="FF6600"/>
      </a:dk2>
      <a:lt2>
        <a:srgbClr val="808080"/>
      </a:lt2>
      <a:accent1>
        <a:srgbClr val="3333CC"/>
      </a:accent1>
      <a:accent2>
        <a:srgbClr val="3333CC"/>
      </a:accent2>
      <a:accent3>
        <a:srgbClr val="AAAAFF"/>
      </a:accent3>
      <a:accent4>
        <a:srgbClr val="0000DA"/>
      </a:accent4>
      <a:accent5>
        <a:srgbClr val="ADADE2"/>
      </a:accent5>
      <a:accent6>
        <a:srgbClr val="2D2DB9"/>
      </a:accent6>
      <a:hlink>
        <a:srgbClr val="FF9933"/>
      </a:hlink>
      <a:folHlink>
        <a:srgbClr val="6699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321</Words>
  <Application>Microsoft Office PowerPoint</Application>
  <PresentationFormat>On-screen Show (4:3)</PresentationFormat>
  <Paragraphs>82</Paragraphs>
  <Slides>58</Slides>
  <Notes>7</Notes>
  <HiddenSlides>1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Default Design</vt:lpstr>
      <vt:lpstr>Instructions for using this template.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Valued Customer</dc:creator>
  <cp:lastModifiedBy>Scott Beehler</cp:lastModifiedBy>
  <cp:revision>84</cp:revision>
  <dcterms:created xsi:type="dcterms:W3CDTF">1999-03-08T16:42:31Z</dcterms:created>
  <dcterms:modified xsi:type="dcterms:W3CDTF">2014-04-13T15:03:35Z</dcterms:modified>
</cp:coreProperties>
</file>