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notesSlides/notesSlide3.xml" ContentType="application/vnd.openxmlformats-officedocument.presentationml.notesSlide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notesSlides/notesSlide4.xml" ContentType="application/vnd.openxmlformats-officedocument.presentationml.notesSlide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318" r:id="rId2"/>
    <p:sldId id="257" r:id="rId3"/>
    <p:sldId id="258" r:id="rId4"/>
    <p:sldId id="256" r:id="rId5"/>
    <p:sldId id="259" r:id="rId6"/>
    <p:sldId id="291" r:id="rId7"/>
    <p:sldId id="260" r:id="rId8"/>
    <p:sldId id="292" r:id="rId9"/>
    <p:sldId id="261" r:id="rId10"/>
    <p:sldId id="293" r:id="rId11"/>
    <p:sldId id="262" r:id="rId12"/>
    <p:sldId id="294" r:id="rId13"/>
    <p:sldId id="263" r:id="rId14"/>
    <p:sldId id="295" r:id="rId15"/>
    <p:sldId id="264" r:id="rId16"/>
    <p:sldId id="296" r:id="rId17"/>
    <p:sldId id="265" r:id="rId18"/>
    <p:sldId id="297" r:id="rId19"/>
    <p:sldId id="266" r:id="rId20"/>
    <p:sldId id="298" r:id="rId21"/>
    <p:sldId id="267" r:id="rId22"/>
    <p:sldId id="299" r:id="rId23"/>
    <p:sldId id="268" r:id="rId24"/>
    <p:sldId id="300" r:id="rId25"/>
    <p:sldId id="269" r:id="rId26"/>
    <p:sldId id="301" r:id="rId27"/>
    <p:sldId id="270" r:id="rId28"/>
    <p:sldId id="302" r:id="rId29"/>
    <p:sldId id="271" r:id="rId30"/>
    <p:sldId id="303" r:id="rId31"/>
    <p:sldId id="272" r:id="rId32"/>
    <p:sldId id="304" r:id="rId33"/>
    <p:sldId id="273" r:id="rId34"/>
    <p:sldId id="305" r:id="rId35"/>
    <p:sldId id="274" r:id="rId36"/>
    <p:sldId id="306" r:id="rId37"/>
    <p:sldId id="275" r:id="rId38"/>
    <p:sldId id="307" r:id="rId39"/>
    <p:sldId id="276" r:id="rId40"/>
    <p:sldId id="308" r:id="rId41"/>
    <p:sldId id="277" r:id="rId42"/>
    <p:sldId id="309" r:id="rId43"/>
    <p:sldId id="278" r:id="rId44"/>
    <p:sldId id="310" r:id="rId45"/>
    <p:sldId id="279" r:id="rId46"/>
    <p:sldId id="311" r:id="rId47"/>
    <p:sldId id="280" r:id="rId48"/>
    <p:sldId id="312" r:id="rId49"/>
    <p:sldId id="281" r:id="rId50"/>
    <p:sldId id="313" r:id="rId51"/>
    <p:sldId id="282" r:id="rId52"/>
    <p:sldId id="314" r:id="rId53"/>
    <p:sldId id="283" r:id="rId54"/>
    <p:sldId id="315" r:id="rId55"/>
    <p:sldId id="289" r:id="rId56"/>
    <p:sldId id="290" r:id="rId57"/>
    <p:sldId id="316" r:id="rId58"/>
    <p:sldId id="319" r:id="rId59"/>
  </p:sldIdLst>
  <p:sldSz cx="9144000" cy="6858000" type="screen4x3"/>
  <p:notesSz cx="6858000" cy="919956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rgbClr val="FF9933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rgbClr val="FF9933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rgbClr val="FF9933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rgbClr val="FF9933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rgbClr val="FF9933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FF9933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FF9933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FF9933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FF9933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0" autoAdjust="0"/>
    <p:restoredTop sz="90929"/>
  </p:normalViewPr>
  <p:slideViewPr>
    <p:cSldViewPr>
      <p:cViewPr>
        <p:scale>
          <a:sx n="70" d="100"/>
          <a:sy n="70" d="100"/>
        </p:scale>
        <p:origin x="-690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58" y="-84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1F6529-2C7A-4678-BF42-FCF066097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42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49:17.280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1456 119 55,'0'0'32,"-27"-8"-2,27 8 0,0 0-20,-30-23-3,30 23-1,0 0-2,-40-9-1,40 9-1,0 0 1,-33-16-1,33 16 0,-46-7 0,46 7 0,-47-8 0,10 8 0,4 0 1,-8-6-1,10 6-1,-9 0 1,9 0-1,-2 6 0,33-6 0,-40 0-1,40 0 1,-46 0-1,46 0 0,-33 8 1,33-8-1,-37 7 0,37-7 0,-33 8 1,33-8-1,-39 17 0,7-9 1,32-8-1,-47 31 0,47-31 1,-53 23-1,53-23 0,-44 34 1,44-34-1,-38 31 0,38-31 0,-40 23 0,40-23 0,-30 34 0,30-34 0,-38 37 1,38-37-1,-44 40-1,23 0 2,5-13 0,-6 10-1,3-5 2,-11-1-2,15 17 1,-18-15-1,19 5 2,-5 2-3,-3-1 1,-2 1 0,-1 8-1,11-8 0,-9 8 0,7-8 0,-9-9 0,17 9 1,-6-9-1,6 4 1,8-35 0,-17 44 0,17-44 0,0 48 0,0-48 0,-8 57 0,8-57 0,8 39 0,-8-39 0,0 55 1,0-55-1,17 48 0,-9-17 1,0-6-1,-8-25 1,14 54-1,-14-54 2,25 49-2,-25-49 2,16 39-2,-16-39 1,30 32 0,-30-32 0,26 35-1,-26-35 0,22 29 0,-22-29 1,30 23-1,-30-23 0,27 25 0,-27-25 0,31 32 0,-31-32-1,31 21 1,-31-21-1,0 0 1,41 33-2,-41-33 2,0 0-1,30 42 1,-30-42 0,0 0 0,40 21 0,-40-21 1,0 0-1,33 33 0,-33-33 0,30 15 0,-30-15 0,30 16 0,-30-16 0,33 17 0,-33-17 0,39 8 0,-39-8 0,33 7 0,-33-7 0,33 8 0,-33-8 0,30 8 0,-30-8 0,29 11 0,-29-11 0,49 6 0,-49-6 0,41 0 0,-41 0 1,47 15-1,-47-15 0,45 8 0,-45-8 0,41 8 0,-41-8 0,37 9 0,-37-9 0,0 0 0,44 0 0,-44 0 0,22 6 0,-22-6 0,31 0 0,-31 0 0,40-6 0,-40 6 0,39 0 0,-39 0 0,39 0 1,-39 0-2,49 0 2,-49 0-1,48 0 0,-48 0 0,46-9 0,-46 9 0,39-8 0,-39 8 0,48 0 1,-48 0-1,38-8-1,-38 8 1,48-9 0,-48 9 1,49-6-1,-49 6 0,39-6 0,-39 6 0,39-11 0,-39 11 0,47-16 0,-47 16 0,38-15 0,-38 15 0,41-6 0,-41 6 0,33-19 0,-33 19 0,23-15 0,-23 15 0,33-8 1,-33 8-1,0 0 0,30-33 0,-30 33 0,30-7 0,-30 7 0,0 0 0,32-31 0,-32 31 0,0 0 0,33-25 0,-33 25 0,0 0 0,0 0 0,24-23 0,-24 23 0,0 0 0,0 0 0,33-23 0,-33 23 0,0 0 0,0 0 0,29-25 0,-29 25 0,0 0 1,0 0-1,0 0 0,24-31 0,-24 31 0,0 0 0,0 0 0,0 0 0,25-32 0,-25 32 1,0 0-1,0 0 0,0 0 0,14-25 1,-14 25-1,0 0 0,0 0 0,0 0 0,24-39 0,-24 39 1,0 0-1,0 0-1,17-32 1,-17 32 1,0 0-1,0 0 0,16-23 0,-16 23 0,0 0 0,0 0 0,0 0 0,0 0-1,0 0 1,7-31 0,-7 31 1,0 0-2,0 0 2,0 0-1,14-34 0,-14 34 0,0 0 0,0 0 0,8-31 0,-8 31 0,0 0 0,19-23 0,-19 23 0,0 0 0,0 0 0,14-40 0,-14 40 0,0 0 0,0 0-1,8-29 1,-8 29 0,0 0 0,0 0 0,16-27 0,-16 27 0,0 0 0,0 0 0,0 0 0,0 0 0,14-31 0,-14 31 0,0 0 0,0 0 0,19-32 0,-19 32 0,0 0 0,0 0 0,7-31 0,-7 31 0,0 0 0,0 0 0,7-27 0,-7 27 0,0 0 0,0 0 0,8-38 0,-8 38 0,0 0 0,0-23 0,0 23 0,0 0 0,7-31 0,-7 31 0,0 0 0,8-33 0,-8 33 0,17-23 0,-17 23 0,8-30 1,-8 30-2,8-41 0,-8 41 0,16-40 1,-16 40-1,6-31 1,-6 31-1,11-36 1,-11 36 0,0-29 0,0 29 0,0-23 0,0 23 0,0-34 0,0 34 0,0-39 0,0 39 0,-11-32 1,11 32-1,-6-39 0,6 39 0,-8-48 0,8 48 1,-8-40-1,8 40 1,-8-46-1,8 46 1,-8-33-1,8 33 1,-9-32-1,9 32 0,-16-39 0,16 39 0,-15-21 0,15 21 0,-14-42 0,14 42 0,-33-34 0,33 34 0,-24-31 1,24 31-1,-33-31-1,33 31 1,-29-40 0,29 40-1,-33-31 1,33 31-1,-24-32 1,24 32-1,-39-31 1,39 31 0,-31-33 0,31 33-1,-41-32 1,41 32 0,-55-16 0,32 9 0,-9 7 1,32 0-2,-47 0 1,47 0 1,-55 0-1,55 0 0,-48 0 0,48 0 0,-39 0 0,39 0 0,-46-14 0,46 14 0,-40-11 0,40 11 0,-49-16 0,49 16 0,-41 0 0,41 0 0,-53 0 0,53 0 0,-47 10 0,47-10 0,-45 17-1,45-17 0,-37 6-1,37-6-2,0 0-5,-29 23-6,29-23-13,0 0-10,40-40 0,-40 40-1,40-31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49:40.229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87 1684 38,'0'0'28,"-49"6"1,49-6 0,-40 8-16,40-8-3,0 0-1,0 0-1,0 0 0,0 0-2,0 0-1,40-23-1,-10 15 0,11-9-1,23-6 0,-1-6-1,10-13 0,12-6-1,1-10 0,11-11 0,-12-2 0,1 0-1,-15-9 1,2 1-1,-10-7 1,-18 5 0,4 10-1,-16-9 1,-10 1-1,-9 6 0,5 2 1,-12 0-1,0 8 0,-7 0 1,0-1-1,-7 16 0,0-11 1,-1 22-1,-3-3 0,11 40 0,-14-46 0,14 46 0,0 0 0,-15-33 1,15 33-1,0 0 0,0 0 0,0 0 0,0 0 0,0 0 0,0 0 0,0 0 0,-30-15 0,30 15 0,0 0 1,0 0-1,-41 8 0,41-8 0,-33 23 0,33-23 0,-37 32 0,37-32 0,-57 48 0,28-17 0,-8 17 0,0-8 0,-12 8 1,4 16-1,6-9 0,-2-1 0,-4-8 0,12 2 1,1-6-1,7-19 0,25-23 0,-8 31 0,8-31 0,0 0 0,49-31 0,0 8-1,-4-19 1,10 4 0,15-10 0,2 0 0,-7-6 0,-1-2 0,-11 8 0,-6 2 0,-6 6 0,-18 0 0,2 7 0,-25 33 0,22-40 1,-22 40-1,0 0 0,8-31-1,-8 31 2,0 0-1,0 0 0,0 0-1,0 0 1,0 0 0,24 31 0,-24-31 0,33 40 0,-33-40 0,47 56 1,-24-35-1,-1 21 0,11-9 0,-2-1 0,1 5 0,-9-10 0,10 3 0,-11 3 0,-22-33 1,48 40-1,-48-40 1,38 23-1,-38-23 0,33 17 0,-33-17 1,0 0-1,0 0 1,0 0-1,0 0 0,0 0 0,0 0 0,-47-9 0,16 9 0,-10-8 0,-5-9-1,-1 17 1,-17-6 0,9-3 0,1 1 0,5 0 0,-7 8 0,18-9 1,5 9-1,0-6-1,33 6 1,-30 0 0,30 0 0,0 0-1,0 0 1,30 0 0,-5 0 0,16 0-1,4 0 1,4 0 0,14 0 0,-7-8 0,7 8 0,-15-9 0,-1 9 1,-15-8-1,-32 8 0,39-8 1,-39 8-1,0 0 0,0 0 0,-33-30 0,3 30 0,-11-16 0,-13 16 0,-9-11 0,-1 11 0,-7 11 1,1-11-1,7 6 0,7 4 0,7-10 0,27 7-1,22-7 1,0 0 0,0 0-1,30-23 1,11 6 0,-4 2 0,15-1 0,-14 5 0,-6-3 0,-2 14 0,-30 0 0,24 0 0,-24 0 0,0 0 1,0 0-1,-39 25 0,39-25 0,-40 8-1,40-8 1,-39-8-2,39 8-2,-39-11-5,45-18-10,-6 29-17,0 0-2,-33 8-2,33-8 1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5:09.153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722 66 49,'-44'-7'33,"26"-16"1,-32 14-3,26-15-24,-8 24-2,32 0-2,-45 0 0,19 6-1,-3 26 1,-2 1-1,-12 15 0,-2 21 0,-6 1 1,9 17-2,-16 8 1,8-1 0,7 7-1,6 5 0,5 8-1,13 0 0,19-8 1,13 8-1,25-22 0,12-6 0,12-10 0,20-18 0,24-26 0,0-13 0,0-19 1,0-19-1,-6-6 0,0-13 0,-19-12 1,-4-3-1,-23-8 1,-10-2-1,-11-5 0,-7-1 0,-15-7 1,-11-7-1,-11 9 0,-10-7 0,-10 11 1,-5-1-1,-9 3 0,1 6 1,-13-1-1,8 7 0,-7 6-2,6 12 1,0 6-4,-6 19-6,36-18-13,-36 51-12,56-20-2,-45 43-1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5:12.325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394-1 18,'0'0'31,"0"0"-2,0 0 4,0 0-18,0 0-6,0 0-3,0 0-1,0 0-1,0 0-1,0 0 0,0 0-1,0 0 1,0 0 0,0 0-1,0 0 0,0 0 0,0 0 0,24 0-1,-24 0 1,0 0-1,0 0 0,0 0 0,0 0-1,20 20 1,-20-20 0,0 0 0,30 32-1,-30-32 0,26 33 1,-26-33 0,18 34-1,-7-7 1,4-2-1,-8 6 1,4 1-1,-5 6 1,0-2-1,-6-5 1,6 7-1,1 0 0,-7 0 1,0-8-1,0 17 0,0-18 1,-7 4-1,7-1 0,-6-1 1,0 1-1,0-1 0,-5-8 0,4 4 0,-8 6 0,4-10 0,-1 8 0,0-6 0,0 2 0,-8 4 0,2 0 0,4-6-1,-4 2 1,-8-11-1,8 11 1,18-27-1,-30 36 2,30-36-2,-32 38 2,6-25-1,26-13 0,-44 25 0,20-12 1,0-3-1,-2 5-1,2-3 2,-2-6-2,26-6 1,-38 20 0,38-20 0,-18 12 0,18-12 0,0 0 0,0 0 0,0 0 0,0 0 0,0 0 0,-26 6 0,26-6 0,0 0 0,0 0 0,0 0 0,0 0 0,0 0 0,0 0-1,0 0 1,0 0 0,0 0 0,0 0 0,0 0 0,0 0 0,0 0 0,44-24 0,-18 4 0,12 2 1,-2-7-1,8-7-1,6 1 2,-1-7-1,2 0 1,-14 0-1,2 1 1,-9 6-2,-4 11 2,-1 2-1,-25 18 0,31-13 0,-31 13 0,0 0 0,24 20 0,-24-20 0,0 24 0,0-24 0,-18 19 0,18-19 0,-33 38 0,4-20 0,3 2-1,-4 4 2,-9 1-2,2 0 2,-14 7-2,2-13 1,5 6 0,0-7 0,2 2 0,11-2 0,-2-4 0,8-8-1,25-6 1,-26 27 0,26-27 0,0 0 0,0 0-1,-17 23 1,17-23 0,0 0 0,0 0 0,0 0 0,0 0 0,0 0 1,0 0-2,12-32 2,-12 32-1,12-38 0,3 20 0,-11-13 0,3-1 0,-1 1 0,6 8 1,-6-10-1,-1 1-1,2-1 1,-7 8 0,8 1 0,-8 5 0,0 19 0,0-38 0,0 38 0,0-24 0,0 24 0,0-25 0,0 25 0,0 0 0,0 0 0,0 0 0,0 0 0,24 0 1,-24 0-1,14 36 0,4-9 0,-18 4 0,13 0 0,-13-1 0,5 15 0,-5-14 0,0 7 0,0 0 0,-5 0 0,5-6 0,0 4 0,0-9 0,-7 6 0,7-10 0,0-5 0,0-18 0,0 31 0,0-31 0,0 0 0,0 0 0,-18 20 0,18-20 0,0 0 0,0 0 0,0 0 0,0 0 0,0 0 0,0 0 0,0 0 0,-20 25 0,20-25 0,0 0 0,0 0 0,0 0 0,0 0 0,0 0 0,0 0 0,0 0 0,0 0 0,0 0 0,32 0 0,-32 0 0,32-20 1,-8 9-1,-24 11-1,50-38 1,-32 13 0,14 2 1,-6-5-1,4 9 1,-30 19-1,32-24 1,-32 24-1,0 0 1,24-20-1,-24 20 0,0 0 0,0 0 0,0 0-1,0 0 1,0 0 1,0 0-1,0 0 0,0 0 0,-19-27 0,19 27-1,-19-16 1,19 16-1,-18-45 2,18 45-2,-25-38 2,25 38-2,-11-41 1,11 41 0,-15-33 1,15 33-1,-11-27 1,11 27-1,0 0 0,0 0 0,0 0 0,0 0 0,0 0-1,0 0 1,6 27-1,-6-27 1,20 43 0,-14-12 0,-1 7-1,8-6 2,-7-3-1,0 4 0,-6-1 0,0-12 1,0-20-1,0 0 0,0 24 0,0-24 0,-12-24 0,12 4 0,-13-7 0,13-11-1,-11 0 2,3 4-1,1-11 1,2 7-1,-1 0 1,0 20-1,6 18 1,0 0-1,0 0 0,0 0 0,-20 38 0,20-14 0,0 15 0,0-8 0,8 0 0,-2-6 0,-6-2 0,0-23 0,0 22 0,0-22 0,0 0-1,0 0 0,0 0 0,0 0-2,0 0-1,0 0 0,0 0 1,-20-22-1,20 22 1,-24-10-1,24 10 1,-26-6 2,26 6 0,-18-13 1,18 13 0,0 0 0,-26 0 1,26 0 0,0 0 0,0 0 1,-6 19 1,6-19-1,0 0 0,-12 37 1,12-37-1,-6 31-1,6-31 1,-12 32-1,12-32-1,-14 31 1,14-31-1,-12 31 0,12-31 0,0 0-1,0 0 0,0 0-1,0 0-2,0 0-4,-18 0-2,36-31-5,-44 38-5,52-45-6,-26 38-10,0-37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5:13.762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-2 0 14,'0'0'25,"0"0"3,-12 27-8,12-27-7,0 0-2,0 0-2,0 0-2,27 5-1,-27-5-1,0 0-1,0 24 0,0-24-1,0 0-1,0 0 1,0 0-1,0 0 1,4 25-2,-4-25 1,0 0-1,0 0 0,0 0 0,0 0-1,0 0 1,0 27-1,0-27 0,0 0 1,0 0-1,0 0 1,0 0-1,0 0 0,0 0 2,0 0-2,0 0 0,0 0 0,0 0 0,0 0 1,0 0-1,0 0 0,0 18 1,0-18-1,0 0 1,-4 31-1,4-31 0,0 0 1,0 0-1,0 0 0,0 0 0,0 0 0,0 0 0,4-24 0,-4 24 0,7-25 0,-7 25 0,0 0 0,18-32 0,-18 32 0,0 0 0,0 0 0,0 0 0,0 0 1,0 0-1,0 0 0,0 0 1,11 27-1,-11-27 0,0 0 0,-11 30 0,11-30 0,0 0 0,-18 18 1,18-18-1,0 0 0,0 0 0,0 0 0,0 0-1,0 0 1,0 0-1,0 0 0,6-25-5,-6 25-7,23-32-8,-23 32-11,0 0-4,0 0-1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5:25.518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2150 138 37,'0'0'33,"0"0"0,0 0-1,0 0-22,0 0-4,0 0-1,0 0-1,0 0-1,0 0 0,0 0 1,-7 25-1,7-25 0,0 0-1,0 0 0,-31 7 0,31-7 2,-36 0-3,36 0 2,-44 0-3,44 0 2,-44 0-1,25-7 0,19 7-1,-43-7-1,17-1 2,2 3-2,4 0 2,-4-1-1,-2-1 1,-4 7-1,-2 0 1,2 7-1,-2-7 0,0 6 1,0-1-1,2 0 0,-2-5 0,-4 0 1,5 8-1,-8-8 0,1 7 0,2-7 1,-8 7-1,0-2 0,0 6 1,-7-11-1,8 15 1,5-8-1,-3 4 0,0-6 1,11 4-1,-2-4 0,2-5 0,6 0 0,-2 0 1,0 0-1,8-5 0,-8-4 0,26 9 0,-43-5 0,17 5 0,2-6 1,-7 6-1,5 0-1,2 0 2,0 6-1,-10-6 0,10 5 2,-6 4-2,10-4 2,-4 8-2,-2-2 3,0 9-3,8-7 1,18-13-1,-49 43-1,36-11 2,-12-1-2,1 1 2,-2 6-2,1 0 2,-1-5-1,8 8 1,-6-3-1,4 0 0,-6 0 0,14 5 1,-6-5-2,1 7 1,2-7 1,3 3-1,0 1 0,6 1 0,-7 0 0,9-12 0,-3 14-1,-1-7 1,8 0 0,-7 0 0,2 5 0,5 1 0,-6-9 0,6 12 0,6-9 0,-6 5 0,5-5 0,2 0 0,8 0 0,2-7 0,-5 7 0,6-6 0,8-8 0,-8 8 0,15 1 0,-7-3 1,3-12-1,4 13 1,3-11-1,3 11 0,-3-12 1,8 0 0,0 0-2,6-8 0,-1-4 1,2 8-1,11-15 0,0-15 1,2 8-3,-2 2 3,0-6 0,8-3-1,-1-5 1,-7 0-1,5 6 1,3-5 0,-8 5 0,2-5-1,4-2 1,-6-5 0,2 2 0,-2-4 0,0-6 1,-6 4-1,0-3 1,0 1-1,-5-1 1,-8 6-1,2-6-1,-2 8 1,-5-1-1,-2-2 1,-5-2-2,8-3 2,6-6-2,-9 0 2,1-3 0,1-12 0,6 10 1,-8-8-2,-2 8 2,-4-2-1,-6 7 0,-5-7 0,0 15 0,-2-3 0,-10 0 0,1 4 0,3-6 0,-4-3 0,1 0 0,-8 0 0,7-7 0,-7 7 0,0-7 0,5 7 0,-5 7 0,0-1 0,0 8-1,-5-3 1,5-3-1,-7 6 1,7-1 0,-8-2 0,8 3 0,-7-1 0,3-7 0,-11 8 0,3-1 0,-12-2 1,6 9-1,-20-7 0,6 5 0,-6 2 1,-6 2-1,2-6 0,-4 11 0,4 6 0,-8-4 1,6 9-2,-6 9 1,0-9-2,7 10 0,4-4-2,-5 7-1,44-13-6,-56 9-5,50-37-5,-26 47-13,26-43-4,-19 19-1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5:26.690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-1 62 42,'0'0'32,"0"0"1,0-24-3,0 24-21,0 0-2,0 0-2,20-27-1,-20 27-1,26-5 0,-26 5 0,44-6 0,-20 12-1,1-6-1,-1 5 1,1 10-1,-25-15 1,44 23-1,-44-23 0,15 45 0,-15-45 0,-7 45 0,-8-21-1,-8 1 1,-3 2-1,2-3 0,-14 1 0,14 2 0,-2-11 0,0 11 0,26-27 0,-30 38 0,30-38 0,-8 36 0,8-36 0,8 32 1,-8-32-2,12 26 1,-12-26-1,26 18-2,-2-24-6,-30 30-14,32-35-10,-26 11-5,0 0 2,6 44-2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5:27.159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42 96 45,'0'-16'35,"0"16"0,0 0-1,0 0-22,0 0-6,0 0 0,0 0-2,0 0-1,0 0-1,-6 16 0,6-16 0,0 0-2,0 0 1,0 0 0,6-16-1,-6 16 1,0-33 0,0 33 1,0 0-1,0 0 1,0 0 0,-19 38 0,14-2-1,-1 2 0,-2 0 0,3-6-1,5-32-2,0 0 0,0 0-4,24-32-8,-35 1-16,22-32-6,-16 25-4,10-27 2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5:27.971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717 194 22,'0'0'29,"-13"-16"0,13 16 1,0 0-16,-11-38-7,11 38 0,0 0-3,0 0 1,-26-32-1,26 32 0,-20-13 0,20 13-1,-36 7 0,10-1 0,2-6 0,-2 7-1,-4 4 0,-2 9 0,1-8-1,-5 13 1,-3 8 0,-10 10 0,4 6 0,-5 9 0,6 5 0,-6 11-1,12 3 1,2-5-2,5 8 1,16-13-1,4 3 0,15-1 1,11-6-1,3-7 0,20 1 0,6-13 0,6-7 0,12 1 0,5-18 0,10-15 0,11-5 0,-6-14 0,4-2 0,-4-17 0,-8-10 2,2-2-2,-8-11-1,-10 0 1,-11-7-1,-2-7 2,-13 7-2,-14-4 1,-10-13-1,-8 8 1,-15-11 0,-4 15 0,-5-8 1,-14 7-2,-5 6 2,0 6-1,-7 8 0,0 11-1,0 6 2,0-1-2,-1 28-1,14-6-3,-19 22-8,37-22-12,-30 41-11,17-22-4,-6 28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49:53.195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4193 2634 1,'0'0'24,"22"-29"1,-22 29-2,0 0-11,0 0-2,0 0-1,0 0-1,0 0-1,0 0-1,11-32-1,-11 32 0,0 0-1,0 0-1,0 0 0,0 0 0,0 0-1,0 0-1,0 0 1,0 0-1,0 0 0,0 0 0,-11-31 0,11 31 1,0 0-1,0 0 0,19-25 0,-19 25 0,0 0 0,6-38 0,-6 38 0,8-33 0,-8 33 0,15-31-1,-15 31 2,16-40-2,-16 40 1,14-40-1,-14 40 1,11-39-1,-11 39 1,8-32-1,-8 32 1,14-37-1,-14 37 1,8-36 0,-8 36-1,16-31 1,-16 31-1,7-29 0,-7 29 1,14-42-1,-14 42 1,19-48-1,-19 48 0,7-40 1,-7 40-1,7-40 0,-7 40 0,11-48 0,-11 48 0,7-39 1,-7 39-1,7-55 0,1 30 0,-8-6 1,8 8-1,0-13 0,-8 7 0,0 29 1,16-48-1,-10 17 0,-6 10 0,19-6 0,-19-13 0,6 17 0,2-10 0,0 3 0,7-9 1,-7 5-1,-2-5 0,2-1 1,3 9-1,-11-1 1,8 9-1,-8-8 1,0 31-1,0-48 0,0 48 0,0-48 1,0 48-1,0-48 0,-8 17 0,8 1 0,0-5 0,0-3 0,0 5 1,0 1-1,0-7 0,8 7 0,-8-7 0,0 9 0,0-5 0,0 4 0,0-9 0,0 9 0,0-9 0,0 9 1,-8-9-1,8 0 0,-11 7 0,3 1 0,8 1 0,-14 8 0,14 23 0,-15-42 0,15 42 0,-16-37 1,16 37-1,-25-36 0,25 36 0,-22-21 0,22 21 0,-31-23 1,31 23-1,-32-16 0,32 16 0,-40-17 0,40 17 0,-38-15 0,38 15 0,-49-8 1,49 8-1,-37-8 0,37 8 0,-44-9 0,44 9 1,-46 0-1,46 0 0,-47 9 0,47-9 0,-45 8 0,45-8 0,-52 8 0,52-8 0,-59 11 0,59-11 1,-49 0-1,49 0 0,-40 0 0,40 0 0,-41 0 0,41 0 0,-38-11 0,38 11 0,-41-8 0,12 8 0,7-17 0,-11 17 0,0-6 0,9 0 0,-5-5 0,-12 11 0,3-8 1,2 8-1,-9 0 0,-2 8 0,1-8 0,-5 17 0,5-11 0,-1 11 2,2-9-3,-7 7 2,15 2-1,-4-9 0,11 7 0,0 1 0,-3-7 0,8 14-1,25-23 1,-53 25-1,53-25 1,-41 31 0,41-31 0,-37 48 0,37-48 0,-41 40 0,8-9 0,17 1 0,-16-1 0,10-2 0,-10 7 0,7 3 0,-5 1 0,5-11 0,2 13 0,1-11 0,-3 1 1,1 1-1,9-10 0,-10 8 0,11-6 0,-10 7 0,7-3 0,-7 4 0,10-1 0,-11 3 0,-6-5 0,-2 9 0,11-7 0,-9 7 0,-2-1 0,0 4 0,11-3 0,-8-7 0,4 16 0,11-9 0,-8 1 0,-2 0 0,9-1 0,-15 16 0,15-13 0,-15 12 0,14-14 0,-5 8 0,6 0 0,0-9 1,2-5-1,3 3 0,3-12 0,8-25 0,-14 46 0,14-46 0,-18 57 0,3-34 0,0 10 0,15-33 0,-30 52 0,5-24 1,25-28-1,-39 54 0,39-54 0,-39 40 0,39-40 0,-49 39 0,33-14 0,16-25 0,-40 44 0,40-44 1,-22 42-1,22-42 0,-38 48 0,38-48 0,-44 48 0,44-48 0,-51 48 1,24-17-1,-11 1 0,-2-1 1,0 9 0,1-1 0,-8-5-1,2-5 1,1 13-1,-1-9 1,5-3-1,1 1-1,0 2 2,6-1-2,2-3 1,9-2 0,-3 4 0,1-8 0,2 9 0,-4-7 0,1 8 0,11-4 0,-18 3 0,10 1 0,-3 7 0,2 4 0,1-2 0,-11 6 0,8 0 0,1 0 0,1 0 0,-2 6 0,3-16 0,6 3 0,-6 7 0,3-8 0,5 0 0,-1 0 0,-3-9 0,3 6 0,-1 11 0,2 1 1,-5-8-1,5 7 0,-2-8 0,1 6 0,1-6 0,3 1 0,3-1 0,2 0 0,-2-3 0,8 5 0,0-2 0,0 0 0,-8 6 0,8-5 0,0 7 0,0 0 0,8 0 0,-8 5 0,8 11 0,-2-16 0,2 17 0,3-4 0,3 4-1,-6-3 1,7 9 0,1-4 0,-2-15 0,5 13 0,3-11 0,-7-6 0,3 7 0,5-3 0,-9-14 0,3 10 0,-9-9 0,8-7 0,0 7 0,-9-9 0,11-3 0,-18-27 0,37 48-1,-37-48 1,49 29 0,-49-29 0,55 17 0,-26-9 0,4 0 0,-9-1 0,6-7 0,3 8 0,-1 0 0,0 1 0,1-1 0,-11-2 0,7-6 0,-2 9 1,4-1-1,1-8 0,-32 0 0,47 8 1,-47-8-1,53 9 1,-20-9-1,-33 0-2,48 6 3,-48-6-3,41 6 2,-41-6-2,38 0 2,-38 0-2,30 0 2,-30 0 0,43 0 0,-43 0 0,38-12 0,-38 12 0,30-17 0,-30 17 0,33-17 0,-33 17 0,37-14 0,-37 14 0,33-25 0,-33 25 0,41-32 0,-41 32 0,37-31-1,-37 31 1,41-33 0,-41 33 0,38-30 0,-38 30 0,52-25 0,-52 25 0,29-14 0,-29 14 0,22-9 0,-22 9 0,0 0 0,33 15 0,-33-15 0,0 0 0,24 42 0,-24-42 0,22 31 0,-22-31 0,18 31 0,-18-31 0,14 40 0,-14-40 0,19 31 0,-19-31 0,8 40 0,-8-40 0,6 40 0,-6-40 0,8 37 0,-8-37 0,16 42 0,-16-42 0,8 34 0,-8-34 0,0 0 0,14 37 0,-14-37 0,0 0-1,25 40 1,-25-40 0,23 25 0,-23-25 0,16 46 0,-16-46 1,22 48-1,-5-23 0,-17-25 0,16 46 0,-16-46 0,33 58 0,-33-58 0,23 48 0,-23-48 0,33 53 0,-33-53 0,14 56 0,2-35 0,-16-21 0,16 58 0,-2-26 0,-14-7 0,11 8 0,3-3 0,-6 1 0,-1 4 0,11-5 0,5 1 0,-23-31 0,41 56-1,-11-43 1,-7 6 0,10-5 0,6-5 0,-7-3 0,0 4 0,6-10 0,3 9 0,-11-9 0,18 6 0,-9 2 1,0 1-1,1 1 0,-1-4 0,8-6 0,-6-6 0,7 6 1,-10-27 0,10 12 0,-9-10 0,7-8-2,-5 12 2,7-10-1,-7-3 0,-11 3-2,10 0 2,-10 1-1,0-3 1,-3 0-1,5-7 1,-10 8 0,2-7 0,9-1 0,-11 0 0,1-8 0,2 9 0,0-9 0,-3 8 0,2-6 0,-2 6-1,3 1 1,-10-1 0,1 0 0,6 7 0,-3-13 0,6 6 0,-11 0 0,2 1 0,-1-1 0,-1 0 0,13-1 0,-5 9 0,-6 1 0,-2-9-1,5 9 1,3 0 0,-5-1 0,-2-7 0,9 5 0,-10-6 0,11 1 0,-1-1 0,-9 0 0,-1-8 0,5 7 0,-5 3 0,-3-2 0,-3 9 0,-8-17 0,0 17 0,0-11 0,0 4 1,-8-10-1,-3 8 0,3 1 0,2-1 1,6 0-1,-8 1 0,-3 7 0,11-7 1,0 16-1,-6-17 0,-2 9 0,0-3 0,1 3 0,-1 0 0,0-3 0,8-3-1,-8 5 1,8-7 0,-6 5 0,6 3 0,0-9 0,0 17 0,-11-8 0,3-1 0,8 32 0,0-56 0,0 23 0,0 10 0,0-17 0,0 17 0,0-17 0,8 7 0,-8-7 0,11 9 0,-11-3 0,6 5 0,-6 4 0,0-6 0,0 0-1,8-1 2,-8 7-1,8-15 0,0 9 0,-1-9 0,1-1 0,0 3 0,-2-2 0,13 9-1,-13-17 2,2 8-2,3 1 1,-3-9 0,-8 6 1,0-2-1,6-4 0,2 0 0,0 10 0,0-4 0,0 3 0,-1-3 1,0 13-2,1-5 1,3 11 0,3-8 0,-7 0 0,9 6 0,-8-5 0,0-3 0,6-9 0,-3 13 0,-3-5-1,-2 11 1,-6 23 0,19-48 0,-19 48 0,8-23 0,-8 23 0,0 0 1,0 0-1,0 0 0,6-31-1,-6 31 1,0 0 0,16-37 0,-16 37 0,7-42-2,-7 42 0,8-48-2,-8 48-4,0-65-7,-31 82-8,31-57-13,-47 57-3,47-17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49:54.336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0 160 41,'0'0'28,"19"-54"2,-19 54-2,29-40-16,-29 40-3,49-33-2,-49 33-1,70-23-1,-23 23 1,7-17-2,-3 25-1,9 1-1,-4-1 0,-1 7 0,-6 1-1,-8 1 0,-4 14 0,-37-31-1,30 55 0,-30-22 1,-8 1 0,-6 3-1,-24 3 1,-2 0 0,-6 8-1,-6-9 1,7 16-1,6-16 1,-7 1-1,14-5 1,24-5-1,-11 1 0,19 0 0,8-6 0,-8-25 0,33 46 1,-33-46-1,48 42-1,-48-42 0,55 21-2,-10-4-13,-45 39-16,33-24-2,-33 32-2,27-9 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49:54.601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40 0 66,'0'0'34,"0"0"0,0 0-1,0 0-23,0 0-3,32 17-1,-32-17-1,6 31-1,-6-31-2,0 31 0,0-31 0,0 40-2,0-40-2,0 0-10,-45 15-22,38-53-2,7 38-2,-26-88-1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49:55.336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1385 309 38,'-8'-56'28,"8"56"3,-29-40-2,-12 32-16,25-32-4,-25 17-2,27-17-1,-19 17-1,10-10 0,-10 18-2,3-3 0,-7 11-1,4 1 0,-8 12 0,3 1-1,-18 20 1,9-6-1,-17 20 1,1 7-1,-18 15 1,2 8 0,-5 17 0,-6 16 0,4 15 0,2 15-1,5 10 0,13 15 0,21 0 0,12-1-1,17 10 1,32-20-1,17 4 1,19-16-1,21-17 0,21-8 0,10-17 0,15-13 1,14-18-1,2-15 0,23-25 0,-15-23-1,13-23 1,10-17 0,-14-24-1,5-5 1,-8-21-1,-16-12 0,-11-3 1,-22-14 0,-21 0 0,-15-6 0,-31-11 0,-27 2 0,-31-10 0,-13 8 0,-24 3 1,-17 16-1,-10-7 0,-14 14 0,-5 24 0,-4 5 0,11 18-1,5 15 0,2 8-2,14 26-2,43-26-16,-20 54-13,57-14-3,-33 17-1,33-17-1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49:56.883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53 132 42,'-8'-32'30,"-21"32"0,29-33 1,0 33-18,-16-32-6,16 32-1,0 0-1,16-31-1,-16 31 1,48-8-2,-18 8 0,0 8-1,11 9 1,-1 6-2,-2 0 1,10 10 0,1-1 0,-10 16-1,0 6 0,-7 0 0,7 11 1,-6 0-2,0-3 2,-11 3-2,1-2 1,-9 8-1,5-15 0,-5 15 0,-6-14-1,8 5 1,-9 1-1,0-7 1,1 1-1,-8-9 1,10 0 0,-10 0 1,8-10-1,-1-7 0,-7 0 0,0-31 0,0 48 0,0-48 0,0 0 1,0 25-1,0-25 0,0 0 0,0 0 0,0 0 0,32-25 0,-32 25 0,32-48 0,-18 17 0,5-9 0,-5 0 0,9-8 0,-1 2-1,11-2 1,-14 0 0,11-8 1,-8 8-1,-4 0 0,4 10 0,2-1 0,-10 7 1,-14 32-1,27-39 0,-27 39 0,0 0 0,0 0 0,0 0 0,6 39 0,-20 1 0,-11 0 0,9 16 0,-14 7 0,4-9 0,-4 11 0,8-3 1,-5-7-1,2-7 0,11 8 0,-2-16 0,9-9 0,-1 9 0,8-40 0,-6 48 0,6-48 0,-8 31 0,8-31 0,0 0 0,0 0 0,0 0 0,-33 11 1,33-11-1,-38 0 0,5 0 0,-7-11 2,8 3-2,-7 0 1,-6-7-1,4-8 1,-8 6-1,9-2 1,18-1-1,-10 11 0,32 9 0,-39-23-1,39 23 1,0 0 0,0 0 0,0 0 0,0 0 0,0 0 0,33-16 0,5 7 0,2-5 0,6-3 0,20-4-1,-7-6 1,5-5 0,2 1-1,-14 8 0,-4-2 0,-10 10 1,-2-1 0,-36 16 0,38-23 0,-38 23 0,0 0 0,0 0 0,0 0 0,-30-17 0,30 17 1,-58 17-1,19-11 0,6 11 0,-5-1 0,-2 7 0,7-6 2,3 0-2,30-17 1,0 0-1,0 0 0,0 0-1,0 0 1,48-11 0,-26-5-2,19 1 2,-3 0-1,2-1 0,-10-1 1,3 11 1,-33 6-1,41 0 0,-41 0 0,0 0 0,0 0 0,0 0 1,-30 23-1,30-23 0,-44 0-1,14 0 0,-10-9-3,40 9-6,-68 0-11,68 0-14,-81-8-1,81 8-4,-63 8 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0:01.399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2099 464 5,'0'0'27,"23"-25"2,-23 25 0,0 0-13,0 0-4,8-31 0,-8 31-4,0 0-1,0 0-1,0 0-2,0 0 0,0 0-1,0 0-1,0 0 0,0 0 0,-23-21 1,23 21-1,0 0 0,-22-36 0,22 36 0,0 0-1,-33-31 1,33 31-1,-33-23 0,33 23 1,-46-17-1,13 17 0,2 0-1,-10 0 1,2-8-1,0 8 1,-8-6-1,2 6 1,4-9-1,0 1 1,8-3-1,-4 5 1,7 0-1,-3 6 1,-8-8-1,4-1 1,4 9-1,-5-8 0,-3-3 0,10 7 1,-19-13-1,20 9 0,-1-6 1,0 5-1,31 9 0,-46-29 1,46 29-1,-52-19 0,52 19 0,-29-17 1,29 17-1,-30-6 0,30 6 0,-33-17 0,33 17 0,-39-8 0,39 8 0,-39-15 1,39 15-1,-41-8 0,41 8 0,-46-6 0,46 6 0,-40-11 0,40 11 0,-49 0 0,49 0 1,-55 0-1,32 11 0,23-11 0,-55 14 0,55-14 0,-56 15 0,31-7 0,25-8 0,-54 32 1,54-32 1,-47 39-2,16-13 2,-2-4-2,0-1 2,11 15-1,-8-13 0,5 8-1,2 3 0,-1 3 0,-1-1 0,11 1-1,-11 3 1,9 6 0,1 2 0,1 0 0,6 6 0,-3-12 0,3 12 0,8 3 0,0-9 0,0-2 0,8 12 0,3 3 0,-3-5 1,6 5-1,-6 6 1,7-5-1,-1 5 1,5-6-1,-5 4 1,11-3-1,-1-5 0,-8 5 0,16-5 0,-10-3 0,8 2-1,3-8 1,0 7-2,6-7 1,-14-8 0,13-1 1,2 1-2,1-9 2,-3-6 0,3 5 0,4-3 0,13-13 0,-13 1 0,2-7 0,10 17 0,-2-10-1,-10 2 1,4-9 0,-1 7 0,-1 1 0,10-1 0,-20 2 0,10-1 0,2-1 0,-1 2 0,6-1 0,-15-1 0,17 2 0,-15 6 1,4-9-1,-4 14 0,-2 1 0,7-4 0,-13-2 0,6 17 0,0-15 0,-8 6 0,2-8 0,0 10 0,5 5 0,-16-7 0,18 11 1,-16-19-1,9 17 0,-8-9 1,5 0 0,-7-6-1,2 7 1,-25-32 0,46 54-1,-46-54 1,32 42-1,-32-42-1,33 46 1,-33-46-2,30 40 2,-30-40-1,30 33 1,-30-33-1,19 23 0,-19-23 1,0 0 0,29 31 0,-29-31 0,0 0 0,30 25 0,-30-25 0,0 0 0,44 23 0,-44-23 0,0 0 0,38 32 0,-38-32 0,0 0 0,29 31 0,-29-31 0,0 0 0,33 17 0,-33-17 0,0 0 0,16 39 0,-16-39 0,0 0 0,16 40 0,-16-40 0,6 31 0,-6-31 0,8 30 0,-8-30 0,11 41 0,-11-41 0,8 25 0,-8-25 0,0 0 0,14 40 0,-14-40 0,11 31 0,-11-31-1,0 0 1,7 40 0,-7-40 0,7 40 0,-7-40 0,8 27 0,-8-27 0,7 38 0,-7-38 0,8 31 0,-8-31 0,0 48 0,0-25 0,0 8 0,0 3 0,0-3 0,0 7 0,8-5 0,0 7 0,-2-9 0,13 0 0,-19-31 0,22 46 0,-22-46-1,37 34 1,-37-34 0,26 25 0,-26-25 0,26 17 0,-26-17 0,22 6 0,-22-6 0,30 0 0,-30 0 0,48-17 0,-48 17 0,57-6 0,-24-11 0,-3 17 0,10-8 0,6 8 0,1-6 0,1-3 0,7 1 0,-8-17 0,11 19 0,-13-20 0,2 12 0,-9-11 0,14 2 0,-15-2 0,12 4 0,-11-6 0,2-5 1,-1 9-1,-7-8 0,1 6 0,-33 25 0,45-40 0,-45 40 0,33-23 0,-33 23 0,0 0 0,33-31 0,-33 31 0,0 0 0,22-48 0,-22 48 0,16-48 1,-16 48-1,21-46 0,-10 4 0,-3 19 0,-1 0 0,-7 23 0,23-48 0,-23 48 0,22-40 0,-22 40 0,27-33 0,-27 33 0,22-44 0,-15 9 0,3 12 0,-2-9 0,7 1 0,-15 4 0,8-2 0,0-3 0,-8 32 0,0-39 0,0 39 0,25-30 1,-25 30-1,0-41 0,0 41 0,14-34 0,-14 34 0,24-48 0,-24 48 0,7-54 0,8 22 0,-8 1-1,4-2 0,-3-7 0,-2 9 0,2 1 0,-8-3 0,0 33 1,16-48-1,-16 48 1,9-42 0,-9 42 0,8-37 0,-8 37 0,0-40 0,0 40 0,0-48 1,0 48-1,0-48 0,0 25 0,-8 0 0,8 23 0,-9-59 0,9 59 1,-24-37-1,24 37 1,-25-32-1,25 32 0,-37-33 0,37 33 0,-41-40 0,41 40 0,-45-46 0,20 13 1,3 4-1,-11-13 0,17 8 0,-14 5 0,11-10 0,-2 7 0,21 32 0,-38-48 0,38 48 0,-52-29 0,22 10 1,30 19-1,-48-40 0,48 40 0,-53-31 0,21 6 0,32 25 0,-48-40 0,48 40 0,-49-41 0,49 41 0,-45-38 0,45 38 1,-47-23-1,47 23 0,-49-31 0,19 14 0,-3 2 0,-6-1 0,6-7 0,-6 8 0,8-12 0,-8 12 1,7-8-1,0 7 0,-9-3 0,11 6 0,0 5 0,-10 0 0,10 8 0,-3-9 0,0 9 0,-6 0 0,14-6 0,25 6 0,-46-17 0,46 17 0,-33-31 0,33 31 0,-25-38 0,25 38 0,-29-33 0,29 33 1,-38-15-1,38 15 0,-41-19 0,41 19 0,-48-23-1,48 23 1,-33-23 0,33 23 0,-30-39-1,30 39 1,-38-48 0,38 48-1,-40-40 1,40 40 0,-38-40 0,38 40-1,-58-46 1,35 13-1,23 33 4,-49-48-4,27 23 3,22 25-2,-38-54 2,13 22-2,25 32 1,-32-48-1,32 48-1,-32-48 2,32 48-2,-39-48 1,23 17-1,-7-3 1,9 13 0,-5-12 0,13 2 0,-10 8 0,16 23 0,-17-48 0,17 48 0,-8-32 0,8 32 0,0 0-1,-16-37 1,16 37 0,-15-27 0,15 27 1,-7-32-2,7 32 1,-18-31 1,18 31-1,0 0 0,0 0 0,-30-31 0,30 31-1,0 0 1,-24-9-2,24 9-2,0 0-2,-39 15-5,39-15-7,0 0-7,-23-6-13,-10 20-3,33-14 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0:02.305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0 264 69,'0'0'36,"22"-34"-2,1 3 2,-23 31-29,58-38-1,-20 11-2,17-10 0,-10 12-1,37-7 0,-20 18-1,9-11-1,1 25 0,-9 8-1,-9 15 1,-5 10-1,-11 7 0,-13 6 0,-18 2 0,-7 10 0,-21 3 1,-5-5 0,-13-1 0,-8 3 0,-1-20-1,-7 2 1,9-1 0,6-7 0,-1-16-1,11 7 0,30-23 0,-25 38 0,25-38 0,0 48 0,17-23 0,-17-25 1,46 56-1,-13-24 0,7-7 0,6 6 0,-7-8-1,-8 2 0,2-12-2,-33-13-5,63 18-15,-71 12-15,8-30-1,0 0 0,0 0-1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0:02.649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-4 318 75,'8'31'38,"-8"-31"0,0 0-1,0 0-29,33-8-3,-33 8 1,33-9-1,-33 9-1,37 0-2,-37 0 1,25 0-2,-25 0 0,0 0 1,0 0-2,0 0 0,0 0-1,24-39 0,-40 7-3,8-5-2,-25 10-15,33-36-18,-29 23-1,13-22-1,-9 30 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0:03.289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1518 166 64,'-33'-33'36,"19"-13"-1,-42 29 0,23-14-26,-27 14-3,1-6-1,-12 23-1,-7 9 0,8 11-1,-17 8-1,-8 20 0,-5 6 0,-5 17 0,-5 17-1,5 8 1,2 15-1,10-3 0,15 30 0,7-4 0,23 10-1,10 6 1,27 17 0,22 5 0,27-3 0,24-2-1,34 0 1,21-19-1,28-10 1,25-27-1,23-23 1,4-34-1,15-23 0,7-37-1,-4-27 1,0-22-1,-10-24 1,-23-25-1,-26-13 1,-15-19 0,-36-6 0,-34-11 1,-32-14-1,-39 0 0,-25 2 0,-29 13 0,-25-7 0,-30 17 0,-21 6 0,-18 25 1,-1 9-1,-17 14 1,1 9 0,5 14-1,8 19 1,29 6-2,5 24 0,29-1-3,18 25-5,71-8-15,-48 9-16,48-9 0,26 39-3,26-22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49:18.166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0 174 54,'0'0'32,"0"0"-2,8-44 0,-8 44-19,0-42-3,0 42-1,25-39-1,-25 39-2,46-34-1,-46 34 0,65-14 0,-35 14 0,11 0 1,-19 14-2,15 5 1,-10 2-2,-2 12 2,-11-10-2,2 17 2,-8-9-3,-1-1 1,-14 11-1,-1-16-1,-8 15 1,2-9-1,-11 1 1,-2-1-1,5-6 1,22-25-2,-29 52 2,29-52 0,-27 42 0,27-42 0,-14 34 0,14-34 0,0 0-1,14 39 0,-14-39-1,0 0-5,41 9-17,-49 22-11,8-31 0,16 46-2,-16-46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0:05.305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0 904 48,'0'0'32,"0"0"3,15 32-3,-15-32-21,0 0-4,41-9-2,-41 9-1,39 9-1,-7-9 0,0-9-2,6 9 1,9 0-1,9-8 1,-1 2-1,9-3 0,7 1 0,-8-9 0,18-6 0,-3 0 0,-10-16 0,13-1-1,-2-8 1,-6 0 0,-5-9-1,-4 5 1,-9 4-1,-7-4 1,-9 4-1,1 10 0,-15 7 1,-25 31 0,37-48-1,-37 48 1,25-31-1,-25 31 0,8-30 0,-8 30 1,16-33-2,-16 33 1,6-42 0,-6 42 0,8-21 0,-8 21 0,0 0 0,0 0 0,19-33 1,-19 33-1,0 0 0,0 0 1,0 0-1,0 0 0,0 0 1,0 0-1,0 0 0,0 0 0,-33 8 1,33-8-1,-24 8 0,24-8 0,-40 0 0,40 0 1,-47 0-1,15 0 0,-1 0 0,4 7 0,-12-14 1,0 7-1,4 0 0,-4-8 0,3 0 0,5-1 0,0 9 1,4-10-1,29 10 0,-49-4 0,49 4 0,0 0 0,0 0 0,0 0 0,0 0 0,0 0 0,56 0 0,-9-9-1,10 1 1,6 0 0,7-1 0,8-5 0,1 14 0,-6-17 0,-2 9 0,-1 8 0,-13 0 0,-10 8 0,0-8 0,-16 17 1,-7-9-1,-24-8 0,40 31 1,-40-31-1,14 32 1,-14-32 0,0 54-1,0-54 0,-6 42 1,6-42-1,-16 63 1,-1-40-2,2 16 1,7-5 0,-8 5 1,2 1-2,3 6 2,-3-6-1,6 8 0,0 0 0,0-9 0,8-9 0,0-30 0,0 41 0,0-41 0,0 0 0,0 0-1,0 0 1,0 0 0,16-41 0,-16 41 1,0-53-1,-8 20 0,0-7 0,-7 1 0,1-1 0,-4 9 0,-5-11 0,-2 4 0,1-1 0,-1-1 0,-5 9 0,7-9 0,23 40 0,-47-48-1,47 48 2,-24-38-2,24 38 1,0 0 0,0 0 0,0 0 0,32 6 0,-32-6 0,47 42 0,-16-21 0,8 6 0,-6 11 1,-1-15-1,0 17 0,-2-15 0,-30-25 0,49 39 0,-49-39 0,30 13 0,-30-13 0,0 0 0,0 0 0,32-38 0,-32 38 0,0-48 0,-7 17 0,7 31 0,-10-54 0,10 54 0,-15-55 0,15 55 0,-8-27-1,8 27 1,0 0 0,0 0 0,0 0 0,0 0 0,0 0 0,0 0 0,0 0 0,0 0 0,0 0 0,-30-15 0,30 15 1,0 0-1,-17 23 0,17-23 0,0 34 1,0-34-2,17 40 2,-17-40-1,14 31 0,-14-31 0,0 0 0,24 0 0,-24 0 0,15-38 0,-15 5 0,0 8 0,-8-13-1,-7 5 0,15 33-1,-30-40-1,30 40-4,-25-17-6,-14 51-10,39-34-15,0 0-2,0 0 0,0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0:15.397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917 261 20,'0'0'28,"0"0"-5,0 0-12,0 0-3,0 0-1,0 0 0,0 0 0,0 0 1,0 0 0,0 0-1,0 0 0,0 0-1,0 0-1,0 0 0,0 0-2,0 0 0,0 0-1,0 0 0,0 0-1,0 0 2,-33-8-2,33 8 0,0 0 0,0 0 1,0 0-1,-38-23 0,38 23 0,0 0 0,-41-7 0,41 7 0,-32-16 0,32 16 0,-30-9-1,30 9 1,-30-16 0,30 16-1,-41-15 1,41 15 0,-33 0-1,33 0 1,-29-17-1,29 17 1,-33-8-1,33 8 1,-39-15-1,39 15 0,-40-8 1,40 8 0,-31 0-1,31 0 0,-41 8 0,41-8 0,-33 7-1,33-7 1,-37 8-1,37-8 0,-41 0 0,41 0 1,-30 8 0,30-8-1,-22 0 1,22 0-1,-32 0 1,32 0 0,-26 9 0,26-9 0,0 0 0,-39 23 0,39-23 1,0 0-2,-39 31 1,39-31 0,-31 31 1,31-31-1,-22 34 1,22-34-1,-25 31 1,25-31-1,-27 31 0,27-31 1,-6 40-1,6-40 0,-8 40 0,8-40 0,-8 39 0,8-39 0,8 32 0,-8-32 0,14 33 1,-14-33-2,27 21 1,-27-21 0,33 34 0,-33-34-1,29 25 1,-29-25 0,30 23 1,-30-23-1,49 25 2,-49-25-1,41 23 0,-41-23 1,54 23-1,-54-23 1,49 25-1,-27-2 2,-22-23-2,56 25 0,-56-25 0,55 31 0,-55-31 0,46 15-1,-46-15 0,56 16 0,-56-16 0,41 17 1,-41-17-1,47 15 0,-47-15 0,56 6 0,-56-6 0,45 10 1,-12-1-1,-11-1 0,-22-8 0,57 0 1,-24 6-2,-33-6 2,37-6-1,-37 6 1,41 0-1,-41 0 0,38 0 0,-38 0 0,32 0 0,-32 0 0,41 6 0,-41-6 0,30 0 1,-30 0-2,0 0 2,41 19-1,-41-19 1,29 6-1,-29-6 0,33 0 1,-33 0-2,0 0 2,30 15-1,-30-15 0,0 0 0,41 8 0,-41-8 0,23 9 1,-23-9-2,33 0 1,-33 0-1,30 0 2,-30 0-1,33 0 0,-33 0 0,30-9 0,-30 9 0,33-8 1,-33 8-1,37-8 0,-37 8 1,33-7-1,-33 7 0,46-6 0,-46 6 0,32-19 0,-32 19 0,41-14 1,-41 14-2,38-19 2,-38 19-2,33-15 2,-33 15-1,39-14 0,-39 14 1,0 0-1,0 0 1,50-25-1,-50 25 0,30-23 1,-30 23-1,0 0 1,0 0-2,37-40 1,-37 40 0,0 0-1,0 0 1,33-61 0,-33 61-1,0 0 1,0 0 0,0 0-1,0 0 1,0 0-1,0 0 1,0 0 0,0 0 0,0 0-1,0 0 2,0 0-1,0 0 0,0 0 0,90-129-1,-90 129 0,0 0 0,0 0 2,0 0-4,0 0 4,0 0-2,0 0 1,0 0 0,0 0 0,0 0 0,-11-56 0,11 56 0,0 0 0,-47-40 2,23 8-2,24 32 0,-41-39 1,41 39-2,-29-40 2,29 40-1,0 0 0,-38-37 0,38 37 0,0 0 1,-36-28-1,36 28 0,-38-14 0,38 14 0,-29-17 0,29 17-1,-26-17 1,26 17 0,0 0-1,-53-14 2,53 14-2,-41 0 1,41 0 0,-48 0 0,15 0-2,33 0 3,-45-7-1,45 7 0,0 0 0,-47-16 0,47 16 0,0 0 0,-41-17 0,41 17 0,0 0-1,-31-8 1,31 8 0,0 0 0,-32 0 0,32 0 0,-23 0 0,23 0 0,-30 0 0,30 0 0,-49-11 0,49 11 0,-33 0 0,33 0 0,-40 0 0,40 0 0,-22-4 0,22 4 0,-32 0 0,32 0 0,0 0 0,-25 15-1,25-15 1,0 0 0,0 0 0,0 0 0,0 0 0,-29 8 0,29-8 0,0 0 0,0 0 0,0 0 0,0 0 0,0 0 0,-33 33-1,33-33 1,0 0 0,0 0 0,0 0-1,0 0 2,-30 21-2,30-21 1,0 0 0,0 0 0,0 0 1,0 0-1,0 0 0,0 0-1,-27 17 1,27-17-1,0 0-2,0-31-2,0 31-5,33-59-10,-33 59-13,32-60-9,-15 12-2,6-15 2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0:16.725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0 94 38,'30'-8'37,"-30"8"-1,33-17 1,-33 17-27,0 0-5,0 0 0,46-42-1,-46 42 0,65-12-3,-33 4 1,7-1-1,-8 18 1,10-9-1,-11 16 1,-30-16-1,40 32 0,-40-32 0,33 48-1,-33-48 1,14 48-1,-14-48 1,8 37-1,-8-37 0,0 48 0,0-48 0,-8 40 0,8-40 0,-25 31 0,25-31 1,0 0-1,-37 34 0,37-34 0,0 0 0,-41 31 0,41-31 0,0 0 0,-22 29 0,22-29 0,0 0 0,0 0 0,0 0 0,-25 34 0,25-34 0,0 0 0,0 0 0,-8 31 0,8-31 0,0 31 0,0-31 0,0 0 0,8 34 0,-8-34 0,0 0 0,0 0 0,33 31 0,-33-31-2,0 0 0,30 17-4,-46 14-16,16-31-16,0 0-2,16 23 0,-32 17 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0:17.210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2 111 42,'0'0'39,"0"0"-1,0 0 0,22-31-28,-22 31-3,0 0-2,0 0-2,0 0 0,0 0-1,0 0-1,0 0 0,0 0 0,0 0-1,33-23 1,-33 23-1,8-26 0,-8 26 1,0-31 0,0 31 0,0 0 0,0 0 0,0 0 0,-22 8 0,22-8 0,-27 49 0,27-49-1,-6 39 0,6-39 0,0 0 0,0 0 0,0 0-1,0 0-1,0 0-1,0 0-5,55-33-18,-55 33-12,0 0-4,0 0 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0:18.054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1181 125 35,'-33'-17'36,"25"-14"0,-31 14 0,23-22-26,-14 39-3,30 0-2,-64-23 0,23 23-2,-6 14-1,10 3 2,-20 14-3,-5 1 2,-9 22-2,1 4 2,-19 5-2,18 8 1,1 15-1,-1 4 0,-1 6 0,17-4 0,14 4-1,1 8 1,10 1-1,0-3 0,11 9 1,5-7-1,14-10 0,0 2 1,14-8-1,19 0 1,13-17 0,5-9-1,3-14 1,22-16-1,6-3 1,4-19-1,2-1 1,6-28-2,9-2 1,13-19-1,-5-8 1,8-14-1,-7-9 1,-1-13 0,-11 3-1,-11-9 1,-18 2 0,-15 9 0,-26-1 0,-22 1 1,-24-3-1,-14 13 0,-26-2 0,-7-2 1,-18 19-1,3-11 0,-1 19 0,-5-2 0,10 0-1,10 15-1,12 4-1,-4 10-5,48-19-17,-33 47-12,41-9-5,-39 0 2,39 0-2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0:20.054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41 137 18,'0'0'35,"0"0"1,-41 33-1,41-33-21,0 0-6,0 0-2,0 0-2,0 0 0,0 30-2,0-30 0,0 0-1,24 0 1,-24 0-1,33 0 2,-33 0-2,39 0 0,-39 0 0,45 8 0,-12 9 0,-2-17 0,2 14 1,8-5-1,-11 9 0,10-13 0,-10 11 1,8-16-2,-5 23 2,0-23-1,-2 0-1,0 9 0,1-9 1,1 0-1,-12 0 0,-21 0 1,49-9-1,-49 9 0,41-6 1,-41 6-1,37-17-1,-37 17 1,41-21 0,-41 21 0,33-27-1,-33 27 1,38-39-1,-38 39 1,29-15 0,-29 15 0,0 0 1,25-33-1,-25 33 0,0 0 0,0 0 0,0 0 0,8-34 0,-8 34 0,0 0 0,0 0 0,0 0 0,0 0 0,0 0 0,0 0 1,0 0-1,0 0 0,0 0 0,0 0 0,0 0 1,0 0-1,-22-21 0,22 21 0,0 0 1,0 0-1,0 0 0,-33-33 0,33 33 1,0 0-1,-31-23 1,31 23-1,0 0 0,0 0 0,-33-32 0,33 32 0,0 0 1,0 0-1,0 0 0,0 0 0,0 0 0,27-16 0,-27 16 0,37 8 0,-4-8 0,-3 8 1,-6-8-1,9 9 0,-2-9 1,-8 4-1,7 6 0,-30-10 0,49 9 0,-49-9 0,40 8 0,-40-8 0,0 0 0,33 21 0,-33-21 1,0 0-1,0 0 0,8 27 0,-8-27 1,0 0-1,-33 32 0,33-32 0,0 0 0,-33 31 0,33-31-1,0 0 2,-39 40-1,39-40 0,-25 25 0,25-25 0,-22 41 1,22-41 0,-31 44 0,31-44-1,-39 57 1,39-57 0,-33 39-1,33-39 1,-24 38-1,24-38-1,0 0 1,-22 33 0,22-33 0,0 0 0,0 0 0,0 0 0,0 0 0,0 0 0,0 0 0,0 0 0,0 0-1,22-39 1,-22 39 1,16-48-2,-8 6 0,0 13 1,-8-11-1,6-8 0,2 8 1,3-8-1,-3 2 1,-8 19 0,0-2 0,0 29 0,0-40 0,0 40 0,0 0 0,0 0 0,0 0 0,0 0 0,6 31 0,-6-5 0,0 13 0,0 1 0,-6 0 1,6 8 0,0-7 0,0-3 0,-8 2 0,8-17 0,0-23-1,0 39 1,0-39-1,0 0-1,0 0 1,8-58-1,-2 29 1,5-11-1,-11 0 0,8-8 1,-2 0-1,-6 17 1,8 0-1,-8 31 1,0 0 0,0 0 0,0 0 0,0 37 0,0-3 1,0-34-1,-8 56 1,8-56-1,0 40 0,0-40-1,0 0-3,0 0-6,0 0-12,0 0-11,-31-48-10,-2 18-1,25-28 2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0:32.725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270 1771 52,'0'0'31,"-33"0"1,33 0 0,0 0-22,0 0-4,0 0-1,0 0 1,0 0-1,0 0-1,0 0 0,0 0-1,33 7 0,-33-7-1,41 8 0,-41-8 0,37 0 0,-37 0-1,57 0 0,-24 0 0,0 0 0,-4 0-1,1 0 1,3 0 0,-10-8-1,18 1 0,-16-3 1,5 4-1,-6-3 0,8 3-1,-32 6 1,46-17-1,-13 7 1,-33 10-1,47-29 1,-47 29-1,37-32 1,-37 32 0,33-35 1,-33 35-1,39-38 0,-39 38 1,33-31-1,-33 31 0,33-32 0,-33 32 1,38-39-1,-38 39 0,33-48 0,-33 48 0,29-57 0,-29 57 0,30-46 1,-30 46-1,19-39 0,-19 39 0,14-40 0,-14 40 0,19-38 0,-13 3 0,2 12 0,0-15 0,0 5-1,0 1 1,-1-3 0,-7 6-1,7-11 1,-7 40 0,0-48-1,0 48 2,0-31-1,0 31-1,0-40 1,0 40 0,-7-48 0,7 48 0,0-38 0,0 38 1,0-41-1,0 41 0,0-46 0,0 46 0,0-34 0,0 34 0,-7-46 0,7 46 0,-8-48 0,8 48 0,-8-48 0,8 25 0,0 23 0,-8-48 0,8 48 1,-14-40-1,14 40 0,-8-33 0,8 33 0,-19-31 0,19 31 0,-25-32 0,25 32 0,-14-31 0,14 31 0,-23-33 0,23 33 1,-14-32-2,14 32 2,-19-37-1,19 37-1,0 0 1,-22-34 0,22 34 1,0 0-1,-32-42 0,32 42 0,0 0 0,-39-20 0,39 20 0,-33-17 0,33 17 0,-23-11 0,23 11 0,0 0 1,-41-12-1,41 12 0,0 0 0,-22 0 0,22 0 0,0 0 0,-31 0 1,31 0-1,0 0 2,-33 8-2,33-8 2,0 0-2,-39 4 2,39-4-2,-24 11 0,24-11 1,0 0-1,-40 8 0,40-8 0,0 0 0,-30 9-1,30-9 1,0 0 0,-30 0 0,30 0-1,0 0 1,-44 8 0,44-8 0,0 0 0,-30 12 0,30-12 0,-29 11 0,29-11 0,-33 8 0,33-8 0,-32 15 0,32-15 0,-32 8 1,32-8-2,-33 17 1,33-17 0,-30 8 0,30-8 0,-30 23 0,30-23 0,-41 17 0,41-17 0,-37 31 1,37-31-1,-41 23 0,41-23 0,-41 25 0,41-25 0,-37 23 0,37-23 0,-33 32 0,33-32 0,-32 31 0,32-31 0,-31 48 0,31-48 0,-23 40 0,23-40 0,-18 56 0,11-33 0,-1 8-1,0 3 1,8-3 0,-8 1 1,8-7-1,0 6 0,0-2 0,0 5 0,8-3 0,-8 0 0,8-4-1,-8 3 2,8-5-1,-1 6 0,-7 0 0,0-31 0,18 57 1,-18-57-1,0 56 0,0-35 0,0 6 0,0 2 1,0-29-1,0 57 0,0-57 0,0 48 0,0-48 0,7 44 0,-7-44 1,8 42-2,-8-42 1,0 39 0,0-39 0,8 40 0,-8-40 0,6 33 0,-6-33 0,19 32 0,-19-32 0,6 31 0,-6-31 0,24 23 0,-24-23 0,23 33 0,-23-33 0,18 32 0,-18-32 0,0 0 0,37 21 0,-37-21 0,0 0 0,30 35 0,-30-35 0,33 13 0,-33-13 0,33 19 0,-33-19 0,0 0 0,31 14 0,-31-14 0,0 0 0,0 0 0,39 34 0,-39-34 0,0 0 0,0 0 0,0 0 0,24 29 0,-24-29 0,0 0 0,0 0 0,30 17 0,-30-17 0,0 0 0,0 0 0,0 0 0,0 0 0,25 35 0,-25-35 0,0 0 0,0 0 0,0 0 0,8 29 0,-8-29 0,0 0 0,0 0 0,0 0 0,0 0 0,0 0 0,11 23 0,-11-23 1,0 0-1,0 0 0,0 0 0,0 0 0,0 0 0,0 0 0,0 0-1,0 0-1,-11-23-3,29-16-7,-18 39-7,-18-63-12,3 29-9,22-20-1,-21 12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0:33.835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0 130 57,'0'0'35,"0"0"0,0 0 0,58-55-25,-58 55-3,78-31-1,-26 20-1,21-9-1,6 20-2,-1-17 1,0 25-2,4-8 1,-12 9-1,-7-3 0,-18 8 0,-1 5-1,-22 4 1,-22-23-1,24 48 1,-32-16-1,-8-1 0,-6 0 0,-11 3 1,1 12-2,-6-5 2,-3-1-1,-4 6 0,1-6 0,14 8 0,0-8 0,5-1 0,10 1 0,-1-7 0,8-1 1,8-32-1,0 37 0,0-37 0,8 27 0,-8-27-1,0 0-1,38 21-3,-38-21-14,0 0-18,0 0-1,48-6 0,-48 6-1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0:34.241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25 159 66,'0'0'36,"-18"39"-2,18-39 2,0 0-28,0 0-2,0 0-2,0 0 0,0-39 0,0 39-1,18-40 0,-18 40-1,8-40 1,-8 40-1,0 0 0,0 0 0,0 0 0,-19 40 0,19-40-1,-7 46 0,7-46 0,-7 40-1,7-40 0,0 0 0,0 0-2,0 0-1,33-46-4,-33 46-17,0-57-15,0 57-1,7-79 1,-22 56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0:35.210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1226 24 67,'0'0'34,"-63"-17"-2,63 17-5,-56-8-19,31 0-1,-13 16-2,-2-16-2,-6 16 1,7 7-2,-17 1 1,7 7 0,-11 11-1,2 5 0,5 7 0,-3 11-1,-10 5 1,6 3-1,4 25 0,1-13 0,-1 17 0,-7 2 0,26-2-1,-12 11 1,8-3 0,1 3-1,18-3 0,-2 0 1,10 3-1,14-5 0,0 0 1,8-14-1,6 2 0,2-9 0,6 0 1,4 1-1,-4-18-1,11-5 2,-3-3-1,18 3 0,-10-18-1,18-7 1,18-7 0,4-11 0,7-5 0,12-18 0,6-5 0,-2-11 0,10-7-1,-17-1 2,9-22-2,-9 7 1,-14-6 0,-1-2 0,-23-5 0,-1-6 1,-7 5-1,-10-5 0,-8 6 0,-5-1 1,-6-3-1,-12 2 0,0-2 0,-14 11 0,0-17 0,-12 15 0,5-7 0,-19-2 0,9-6 0,-23 0 0,8 0 0,-19-2 0,13 2 0,-10 8 0,-1 1-1,1 14-1,6-9-2,-10 32-6,51-37-14,-42 45-13,50-23 0,0 40-3,-8-46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49:18.602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38 294 87,'0'0'34,"0"0"0,0 0 1,0 0-29,0 0 0,0 0-3,0 0 1,0 0-2,0 0 0,-8-33-1,8 33 0,0-23 0,0 23 0,-8-48-1,8 48 1,0-40 0,0 40 1,0 0-1,0 0-1,0 0 2,-14 55-1,14-22 0,0 7 0,0-17-1,0-23 0,0 0-1,0 0 0,22-40-4,-38 17-14,32-56-17,-38 39-4,28-33 1,-20 27-1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0:37.413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0 449 35,'0'0'30,"0"0"0,30-21 1,-30 21-19,0 0-3,0 0-2,23-31 0,-23 31-1,0 0 0,39-33-2,-39 33 0,38-48-1,-5 27-1,-33 21 0,56-57 0,-15 24-1,-3 10-1,-9-8 1,4 3-1,0 8 1,-2-3-1,9 6 1,-17 8-1,7-3 0,3 2 1,0 10-1,-4-9 1,12 18-1,-3 1 1,2-6-1,1 13 0,-3 0 0,3-3 1,-4 11-1,4-2 0,0 0 0,-1 2 1,-10 4-1,8-1 0,-5-7 1,-10 12-1,-23-33 0,47 56 1,-47-56-1,33 55 0,-33-55 1,24 48-1,-17-25 0,-7-23 1,7 48-1,-7-48 0,18 42 0,-18-42 0,8 31 0,-8-31 0,7 23 0,-7-23 0,7 31 0,-7-31 0,0 0 0,16 40 0,-16-40 0,0 0 0,0 0 0,0 0 0,33 25 0,-33-25 0,0 0 0,0 0 0,0 0 1,0 0-2,0 0 1,0 0 1,0 0-1,0 0 0,0 0 0,0 0 0,0 0 0,0 0 0,0 0 0,30-17 0,-30 17 0,11-37 0,-4 9 0,8-9 0,-8 6 0,9-11 0,-2-6 0,5 2 1,-5-2-1,2-9 0,-1 20 0,3-11 0,-3 6 1,-1 2-1,-6-2 0,9 22-1,-9-12 1,-8 32 1,24-39-2,-24 39 2,0 0-1,0-32 0,0 32 0,0 0 0,0 0 0,0 0 0,-24 23 1,24-23-2,0 0 1,-25 40 1,25-40-1,-14 48 0,6-17 0,0 9 0,-9-9 0,9 17 0,-7-8 0,-1 0 0,10-1 1,-13 1-1,11-11 0,2-2 0,-2 5 0,8-32 0,-8 31 0,8-31 0,0 0 0,0 34 0,0-34 0,0 0 0,0 0 0,0 0 0,0 0 0,0 0 0,0 0 1,0 0-1,0 0 0,-30 14 0,30-14 0,-32 0 1,32 0-1,-41 0 0,41 0 0,-46 0 0,46 0 1,-56 0-1,23 0 1,3 0-1,-10 0 0,-7 17 0,7-11 0,-7 11 1,-1-3-1,7-5 0,11 10 0,1-13 0,29-6 1,-41 8-1,41-8 0,0 0 0,0 0 0,0 0-1,0 0 1,0 0 0,8-33 0,-8 33 0,39-29 0,-16 12 0,7-8-1,19 2 2,-9-9-1,15-1 0,2 2 0,-2-9 0,1 0 0,-4 1 0,-4 7 0,-7-16 0,-11 25 0,-30 23 0,40-48 0,-40 48 0,0 0-1,0 0 1,0 0 0,-29 29 0,29-29 0,-49 59 0,24-28 0,-5 9 0,-3 0 1,2-9-1,-2 9 0,11-17 0,7 10 0,15-33 0,-33 29 0,33-29 0,0 0 0,0 0 0,0 0 0,0 0 0,48-29 0,-48 29 0,47-48 0,-23 29 0,-24 19 0,48-37-1,-48 37 1,38-15 0,-38 15 0,0 0 0,0 0 0,0 0 0,0 0 0,0 0 0,-31 46 0,31-46 1,-40 48-2,40-48 1,-39 54 1,39-54-1,-33 34 0,33-34 0,-6 31 0,6-31-1,0 0 1,0 0 0,0 0-1,25-37-2,-25 37-1,14-34-5,25-8-11,-39 42-9,0 0-10,-31-14-2,31 14 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0:48.097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0 63 56,'0'0'30,"0"0"0,0 0-10,0 0-10,0 0-3,25-40-1,-25 40 0,22-15 0,-22 15-2,0 0-1,38-14 0,-38 14-1,33 6 0,-33-6 0,40 0-1,-10 0 0,-30 0 0,57 23 1,-36-15-2,12 3 1,-33-11-1,41 29 0,-41-29 0,31 40 0,-31-40 0,7 48-1,-7-48 2,-7 56-1,7-56 0,-31 46 1,31-46 0,-41 31 0,41-31-1,-47 42 1,47-42-1,-56 33 0,56-33 0,-38 38-1,38-38 1,-40 40-1,40-40 1,-14 39 0,14-39 0,-8 40 1,8-40-1,8 21 0,-8-21 1,6 36-1,-6-36 0,0 0 0,8 31 0,-8-31-1,0 0-1,18 40 0,-18-40-7,0 41-22,0-41-4,0 30-1,0-30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0:48.534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-7 105 43,'14'-34'30,"-14"34"2,0 0-2,0 0-16,0 0-5,0 0-2,0 0-1,0 0-2,0 0 0,0 0 0,0 0-1,0 0 0,0 0-1,0 0 0,0 0-1,0 0 0,0 0-2,0 0-1,0 0-7,24-40-25,-24 40 1,0 0-5,7-31 2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0:49.878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823 35 36,'0'0'27,"-23"-16"3,23 16-1,-41-7-18,41 7-3,-22-14-1,22 14 0,-31 0-1,31 0-2,-39 0 1,39 0-2,-41 14-1,41-14 0,-57 17 0,35 0 0,-15-3 0,4 1-1,-8 18 1,11-10-1,-10 9 1,2 5-1,-3-10 0,1 5 0,10-1 0,-3 9-1,-6-9 1,14 9 0,-8 0-1,11-1 1,6 9 0,1 9-1,-3-3 1,11 4-1,0 3 0,7-5 1,0 5-1,7 6 0,0-19 0,11 6 0,-3 3 0,1-9 1,0-2-1,15 2 0,-12 10 1,11-10-1,-7-10 1,10 2-1,-3 5 0,-8-11 1,18 6-1,-7-17 0,5 0 0,3 2 0,-4-11 0,15-5 1,-7-1-1,10-8 1,2-8-1,5-5 0,1-6 0,7-4 0,-5-2-1,-3 2 1,1-2 0,-15 2-2,7 6 2,-9-6 0,2 5-1,1-3 1,-2-2 0,-2-11 0,4 3 0,-16 10 0,15-12 0,-18-7 0,0 7 0,11-9 0,-18 4 0,2 7 0,-11-9 0,13 1 0,-13-1 0,2 9 0,-8-9 0,-1 0 0,0-8 0,0 0 0,-7 0 0,0-6 0,0 14 0,-7-8 0,-7 0 0,-2 8 0,0 1 0,-9 7 0,3 1 0,-11 6 1,2-4-1,-8-5 0,1 11 0,-3-2 0,-15-6 1,9 8-1,-17-11 0,1 20 0,0-11 0,-1 2-1,2 6 1,-1 17-1,18-8-2,-12 16-2,57-8-14,-55 33-18,55-33 2,-40 55-3,40-55 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0:53.097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641 20 42,'0'0'27,"0"0"3,0 0-3,8-29-16,-8 29-3,0 0-1,0 0-1,0 0-1,0 0-1,0 0 1,0 0-2,0 0 0,0 0 0,0 0-2,0 0 1,0 0-2,0 0 1,0 0 0,0 0-1,-30 16 0,30-16 1,0 0 0,0 0 0,0 0-1,-33 23 1,33-23 0,0 0-1,0 0 1,-18 32-1,18-32 1,0 0-1,-14 25 0,14-25 1,0 0-1,-32 39 0,32-39 1,-14 42 0,14-42-1,-25 29 1,25-29-1,-16 40 1,16-40-1,-7 31 0,7-31 1,-16 30-1,16-30 0,-6 35 1,6-35-1,-8 32 0,8-32 0,-11 29 0,11-29 0,-14 33 1,14-33-1,-8 32 0,8-32 0,-11 25 1,11-25-1,0 0 0,-6 39 0,6-39 0,0 0 0,-16 32 0,16-32 0,0 0 0,0 31 0,0-31 0,0 0 0,0 25 0,0-25 0,0 0 0,0 31 0,0-31 0,0 0 0,0 0 0,8 30 0,-8-30 0,0 0 1,0 0-2,0 0 1,0 33 0,0-33 0,0 0 0,0 0 0,-8 31 0,8-31-1,0 0 2,0 32-1,0-32 0,0 0-1,-16 33 2,16-33-1,-15 23 0,15-23 0,0 0 0,-18 48 0,18-48 0,0 0 0,-7 31 0,7-31 0,0 0 0,0 0 0,-7 32 0,7-32 0,0 0 0,0 0 0,0 0 0,0 33 0,0-33 0,0 0 0,0 0 0,0 29-1,0-29 2,0 0-1,0 0 0,0 28 0,0-28 0,0 0 0,0 0 0,-8 31 0,8-31 0,0 0 0,0 0 0,0 31 0,0-31 0,0 0-1,0 0 1,-7 34 1,7-34-1,0 0 0,0 0 0,0 0 0,0 0 0,0 0 0,0 0 0,0 0 0,0 0 0,-8 21 0,8-21 0,0 0 0,0 0 0,0 33 0,0-33 0,0 0 0,0 0 0,0 0 0,0 0 0,0 0-1,0 0 1,0 0 0,0 0 0,0 0 0,0 0 0,8 23 0,-8-23 0,0 0 0,0 0 0,0 0 0,0 0 0,0 0 0,0 0 0,0 0 0,0 0 0,0 0 0,0 0 0,0 0 0,0 0 0,0 0 0,0 0 0,0 0 1,0 0-1,0 0 0,0 0 0,0 0 0,0 0-1,0 0 1,0 0 0,0 0 0,0 0 0,0 0 0,0 0 0,-8 31 0,8-31 0,0 0 0,0 0 0,0 0 0,0 0 0,0 0 0,0 0 0,0 0 0,0 0 0,0 0 0,0 0 0,0 0 0,0 0 0,0 0 0,0 0 1,0 0-1,0 0-1,0 0 1,0 0 0,30 9 0,-30-9 0,0 0 0,32-17 0,-32 17 0,24-15 0,-24 15 0,41-25 0,-41 25 0,33-23 1,-33 23-1,37-31 0,-37 31-1,33-25 1,-33 25 0,38-29 0,-38 29 0,22-27 0,-22 27 0,0 0 1,33-32-2,-33 32 2,0 0-1,0 0 0,0 0 0,0 0 0,0 0 0,0 0 0,0 0 0,0 0 0,0 0 0,0 0 0,0 0 0,-26 32 0,26-32 0,0 0 0,-37 33 0,37-33 0,0 0 0,-30 31 0,30-31 0,0 0 0,-41 40 0,41-40 0,0 0 0,-37 31 0,37-31 0,0 0 0,-33 25 1,33-25-1,0 0-1,-33 9 1,33-9 0,0 0 0,0 0 0,-24 0 0,24 0 0,0 0 0,0 0 1,0 0-1,0 0 0,-32-9 0,32 9 0,0 0 0,0 0 0,0 0 0,-15-25-1,15 25 1,0 0 1,-7-23-1,7 23 0,0 0 0,-16-31 0,16 31 0,0 0 0,-22-33 0,22 33 0,-19-21 0,19 21 1,0 0-2,-39-42 1,39 42 1,0 0-1,-39-23 0,39 23 0,0 0 0,-33-17-1,33 17 2,0 0-1,-30-23 0,30 23 0,0 0 0,0 0 0,-22-25 0,22 25-1,0 0 2,0 0-1,0 0 0,-33-23 0,33 23 0,0 0 0,0 0 0,0 0 0,0 0 0,0 0 0,-33-17-1,33 17 1,0 0 0,0 0 0,0 0 1,0 0-1,0 0 0,33 0 0,-33 0 0,40 9 0,-40-9 1,45 17-1,-12-11-1,-10-6 2,18 17-1,-8-9 0,-3 0 0,-7 1 0,9 5 0,-32-14 0,47 17 0,-47-17 0,39 6 0,-39-6 0,41 0 0,-41 0 0,0 0 0,29 0 0,-29 0 0,0 0 0,0 0 1,0 0-2,0 0 2,0 0-1,0 0 0,0 0 0,0 0 0,0 0 0,0 0 0,-29-23 0,29 23 0,-30-8 0,30 8 1,-33-6-1,33 6 0,0 0 0,-33-9 0,33 9 0,0 0 0,0 0 0,0 0-1,0 0 1,0 0 0,41 0 0,-41 0 0,39 9 0,-39-9 0,31 6 0,-31-6 0,33 8 0,-33-8 0,0 0 0,30 0 0,-30 0 0,0 0 0,0 0 0,8-31-1,-8 31-1,0 0-8,0 0-6,-24-40-11,-1 49-11,25-9-1,-37-9-2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1:04.571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60 120 33,'-40'16'30,"40"-16"2,0 0-2,0 0-17,-22 0-5,22 0-2,0 0-1,0 0 0,0 0-1,0 0 1,0 0-1,0 0-1,0 0 0,0 0-1,0 0 0,0 0 0,0 0 0,8-31-1,-8 31 0,0 0 0,0 0-1,25-33 2,-25 33-2,0 0 2,37-32-2,-37 32 1,30-23 0,-30 23 0,56-16-1,-23 16-1,-11 0 1,19 8-1,-11 0 2,3 7-2,-2 2 1,2-1-1,-33-16 2,55 40-1,-55-40 0,37 40 1,-37-40-1,25 39 0,-25-39 0,0 40 0,0-40 0,-6 38 0,6-38 1,-27 33-1,27-33 0,-37 32 0,37-32 1,-33 22-1,33-22 0,-33 26 0,33-26-1,0 0 1,-30 23 0,30-23 0,0 0 0,-22 48 0,22-48 0,-18 39 0,18-5 0,-8-13 1,1 12-2,7-2 1,0 1 1,-7-1-1,7 9 0,0-15 0,0-2 0,0-23 0,0 48 0,0-48 0,0 31 0,0-31 0,0 0 0,0 0-1,0 0-1,-8 25-2,8-25-13,0 0-19,0 0 0,0 0-2,0 0 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1:05.165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47 332 41,'0'0'30,"0"0"1,-15-32 0,15 32-19,0 0-5,-33 9 0,33-9-2,0 0 1,0 0-3,0 0 1,0 0-2,0 0 1,0 0-2,0 0 1,0 0-1,0 0 0,0-48-1,0 48 1,0-32 0,0 32 0,0-31 0,0 31 0,0 0 0,0 0 1,0 0-1,0 0 0,0 0 1,0 0-1,0 40 0,0-40 0,0 0 0,0 0-1,0 0 0,0 0 0,0 0 0,0 0-2,8-40-1,9 9-5,-17 31-17,15-48-11,-15 48 0,16-80-3,-16 41 2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1:06.852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933 160 25,'0'0'27,"0"0"1,0 0 0,-16-32-12,16 32-5,0 0-3,-30 0-2,30 0-1,0 0-1,0 0-1,-33-10 0,33 10 0,0 0 0,-31 0-1,31 0 0,-31 10-1,31-10 1,-49 17-1,49-17 0,-48 15 0,18 1 0,0 1 2,-3-2-2,0-1 1,2 3-1,-2 0 1,3 6-1,0 0 0,-2 2 1,32-25-3,-49 54 2,25-20 0,-1-5 0,-4 4 0,5 9-1,-1-4 1,-8 1-1,11 1 1,-8 0 0,4-1-1,4 9 0,6-8 1,-6 8-1,11 0 0,-3-2 0,6 2 0,-3 0 0,4 7 1,7-7-1,-7 8 0,7-8 0,-7 4 0,7-4 0,0 11 0,0-11 0,7 6 0,-7-6 0,7 0 0,0 0 0,12 0 1,-12 0-1,11-2 0,4-6 0,-6 0 0,6-1 0,4-14 0,-4 7-1,-22-32 2,49 48-2,-49-48 1,63 40 0,-40-34 0,8 11 0,1-9 1,1-2 0,0 3-1,-4-1 0,9-8 1,-5 0-1,-2 0-1,2 0 1,0 0-2,-3 0 2,0-8-2,2-1 2,-32 9-1,57-21 1,-27-6 0,2 12 0,-10-18 0,11 18 1,-1-8-1,-32 23 0,47-48 0,-47 48 0,40-39 0,-40 39 0,46-40 0,-46 40 0,48-54 0,-26 22 0,5-1 0,-13 2 0,2-1 0,1-1 0,-9 2 0,-8 31 0,15-48 0,-15 48 0,15-55 0,-15 24 0,0 31 0,18-48 0,-18 16 0,8-1 1,-2-9-1,2 13 0,0-11 0,-8 1 0,8-1 0,-8 0 0,0 9 0,-8-2 0,8 3 0,-8-3 1,8 2-1,-8-1 0,8 3 0,-6-19 0,6 14 0,-8-14 0,8 7 0,0 11 0,0-9 0,-11 7 0,4 7 0,7 25 0,-7-56 0,7 56 0,-23-38 0,23 38 0,-16-58 0,16 58 0,-17-54-1,9 31 1,-6-9 0,6-1 0,8 33 0,-19-46-1,13 12 2,6 34-1,-16-46 0,16 46 0,-15-48 0,15 48 0,-22-31 0,22 31 0,-19-33-1,19 33-1,0 0-4,-14-63-12,14 63-11,0 0-8,-31-8-1,31 8-1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1:09.571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30 470 31,'0'0'27,"0"0"2,-33 16-3,33-16-16,0 0-2,0 0-2,0 0-1,0 0-1,0 0 1,0 0-1,0 0 0,0 0-1,0 0 0,0 0-1,0 0 1,0 0-2,0 0 0,0 0 0,0 0-1,0 0 1,0 0 0,25-33-1,-25 33 1,30 0 0,-30 0 0,49-4 0,-49 4 0,48-11 0,-18 11-1,3-8 1,-3 0 0,3-1-1,-2 3 1,8-11-1,-8 9 0,2 0 1,-11 1-1,11-1 0,-33 8 0,38-25 0,-38 25 0,48-15 1,-48 15-1,30-14 0,-30 14 0,0 0 0,33-27 0,-33 27 0,0 0 0,0 0 0,33-26 0,-33 26 0,0 0 0,0 0 1,0 0-1,0 0 0,31-12 0,-31 12 0,0 0 0,0 0-1,0 0 1,25-17 0,-25 17 0,0 0 0,0 0 1,0 0-1,0 0-1,0 0 2,0 0-1,30-14 0,-30 14 0,0 0 0,0 0 0,0 0 0,0 0 0,0 0 0,0 0 0,0 0 0,0 0 0,0 0 0,0 0 0,16-34 1,-16 34-1,0 0 0,0 0 1,0 0-1,0 0 0,0 0 0,-8-31 0,8 31 0,0 0 1,0 0-1,-30-21 0,30 21 0,0 0 1,-33-27-1,33 27 0,0 0 1,-31-21-1,31 21 0,-33-19 0,33 19 1,0 0-1,-39-8 0,39 8 1,0 0-1,-32-15 0,32 15 0,0 0 0,0 0 0,0 0 0,-21 0 0,21 0 0,0 0 0,0 0 0,0 0 0,0 0 0,0 0 0,0 0 0,0 0 0,0 0 0,0 0 0,29 0 0,-29 0 1,0 0-1,41 8 0,-41-8 0,22 7 0,-22-7 0,33 16 0,-33-16 0,0 0 0,31 17 0,-31-17 0,0 0 0,0 0 0,33 15 1,-33-15-1,0 0 0,0 0 0,0 0 0,0 0 0,0 0 0,0 0 1,0 0-1,0 39 0,0-39 0,0 0 0,-19 34 0,19-34 0,-14 40 0,14-40 1,-15 43-1,15-43 0,-24 59 0,10-36 0,3 10 1,-3 1-1,6-5 0,8-29 0,-11 40 0,11-40 0,-6 31 0,6-31 0,0 0 0,-8 25 0,8-25 0,0 0 0,0 0 0,0 0 0,0 0 0,0 0 0,0 0 0,0 0 0,0 0 0,0 0 0,0 0 0,14-25 0,-14 25 0,0 0 0,11-40 0,-11 40 0,0-31 0,0 31 0,-11-29 0,11 29 0,-6-42 0,6 42 0,-8-54 0,8 54 0,-16-57 1,16 57-1,-8-48 0,8 48 0,-7-39 0,7 39 0,0 0 0,0 0 0,-14-32 0,14 32-1,0 0 1,0 0 0,0 0 0,0 0 0,0 0 0,0 0 0,0 0 0,0 0-1,0 0 1,0 0 0,0 0 0,0 0 0,29 0 0,-29 0 0,0 0 0,0 0 0,0 0 0,0 0 0,0 0 1,0 0-2,0 0 2,0 0-1,0 0-1,0 0 1,24-6 1,-24 6-1,0 0 0,0-27 0,0 27 0,0 0 0,-8-40 0,8 40 0,0 0 0,0 0 0,-8-23 0,8 23 0,0 0 0,0 0 0,-8-33 0,8 33 0,0 0 0,0 0 0,0 0 0,-15 33 0,15-33 0,0 57 0,-8-24 0,2 5 0,6-15 0,0 8 0,0-31 0,0 37 0,0-37 0,0 0 0,0 0 0,0 0 0,0 0-1,0 0 0,0 0-4,0 0-9,29 0-11,-29 0-12,0 0-1,0 0-1,0-52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1:18.066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65-5 50,'-41'7'35,"41"-7"-2,-25 0-9,25 0-16,0 0-3,0 0-1,0 0 0,0 0-1,0 0-1,0 0 1,25-7-1,-25 7 0,41 7 0,-41-7 0,48 8-1,-18 0 0,-7 9 0,17-2-1,-7 12 1,-2-6-1,10 10 0,-12 3 1,-7-3-1,-3 0 0,-5 3 0,-6-5 1,-16 4-1,2 1 0,-13-13 0,19-21 0,-53 39 1,28-14-1,-5-18 0,0 9 0,4-7 0,26-9 0,-47 23 0,47-23 0,-46 31 0,46-31 0,-33 40 0,33-40-1,-31 56 1,31-56 0,-17 59 0,17-38 0,0-21 0,11 48 0,-11-48 0,14 39-1,-14-39 0,0 0-1,45 15-3,-45-15-10,0 0-20,0 0-2,49 0-1,-49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49:19.570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854 134 42,'0'0'29,"-49"-23"1,33-9 1,-24 41-12,26-43-8,-19 34-1,33 0-4,-57-6-2,57 6 0,-53 0-1,22 0-1,-10 6-1,10 3 1,-9 16-1,-5-2 0,4 0 0,1 2 0,2 14 0,-3-7 0,11 7 0,-2 1 0,0 17 0,7-9 0,-8 8 0,19-2 0,-17 17 0,17-8 0,-5 10-1,11 6 1,2 3 0,6-1-1,0 1 0,14-3 1,5 9-1,3-17 1,7 10-1,12-12 1,0 4-1,7-10 0,-2 2 0,1-9 0,9-1 0,-1 1 1,2-16-1,5-9 0,1-8 0,1 2 0,-1-10 0,7-15 2,1 0-1,-1 0 1,9-23-2,-7 6 1,0-14 0,-8-9-1,6-16 1,-15-1-3,10-5 2,-20-18-1,-6 1 1,2-7 0,-10-2 0,-6 1 0,-11-9 0,-6 8 0,0-6 0,0 6 1,-16 11-1,-8-13 0,2 11 0,-11-1 1,-6 3-1,-10 4 0,2 2 0,-6 6 1,-12 2-1,2 24 1,-9-9-2,9 6 2,-7 13-3,5 4 0,-6 10-3,-1 23-4,25-16-14,-33 48-15,27-11 2,-18 46-5,14-21 5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1:18.597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0 96 46,'0'0'34,"0"0"0,33-9-6,-33 9-20,0 0-1,0 0-3,0 0 0,0 0 1,0 0-3,0 0 0,0 0 0,0 0-1,0 0 0,0 0 0,0 0-1,0 0 1,-15-33 0,15 33 0,0 0 0,0 0 1,0 0-1,8 42 1,-8-42-1,7 40 0,-7-40-1,7 39 1,-7-39 0,0 0-2,0 0 1,24-31-2,-24 31 0,22-48-3,-22 48-15,0-57-16,0 57-2,-14-39-2,14 39 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1:20.066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1150 0 29,'0'0'32,"-30"9"1,30-9-3,-41 23-19,41-23-4,-33 16-1,33-16-2,-37 32 0,37-32-2,-33 25 1,33-25-1,-39 14 0,39-14 0,-47 25-1,47-25 2,-41 7-2,41-7 0,-55 16 0,55-16 0,-47 23 0,47-23 0,-58 17 0,58-17 0,-52 17-1,52-17 1,-48 23-1,48-23 1,-49 23-1,19-7 0,30-16 0,-48 32 0,48-32 0,-55 64 0,24-41 0,-2 11 0,11-5 1,-3 11-1,1-1 0,-1-5 0,3 6 0,7-9 0,-1 7 1,2-5-1,-5 9 0,5-13 0,-2 11 1,-9-1-1,10 9 1,0 0-1,-3 0 0,4-2 1,-2 11-1,0-1 0,8-1 0,8 1 1,0 0-1,0-1 0,0-7 0,8 0 0,0 0 0,8-2 0,-2-7 0,5 9 0,3-16 0,1 16 0,10-17 0,0 3 0,4 5 0,4-16 0,5 9 0,12-16 0,-5 7 0,2-14 0,7-3 0,3-6 0,5 0 0,-7-6 0,1-3 0,-9 9 0,0-14 0,-7 5 0,1-1 0,-4 4 0,-4-17-1,-2 6 1,7-14 0,-6-1 0,-2-7 1,14-1-1,-15-8-1,4 0 2,-11-7-1,-1 7 0,-3-8 0,0 2 0,-4 6 0,-14 0 0,8-11 0,-10 11 0,2 4 0,3-4 0,-11 0 0,0 0 0,0-6 1,0 6-1,-11 0 0,11-9 0,-8 11 0,-6-10 0,6 8 0,-8-6 0,2 6 0,-5-9 0,5 9 0,-12 2 0,4 6 0,-2 7 0,-7 2 0,0 8-1,1-2 0,-6 18-1,6-1-1,-8 16-4,38-8-13,-56 32-14,56-32-4,-47 48 0,47-48 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1:28.970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305 0 39,'0'0'34,"-19"31"1,19-31-1,-6 34-27,6-34-2,0 0-1,-16 29-1,16-29-1,-7 33 1,7-33-1,-8 32 1,8-32-1,-8 39 0,8-39 0,-25 48 0,3-16-1,14-1 1,-15 17-2,-3-17 2,5 9-2,3-6 1,3 5-1,-1-7 1,0-1-1,2 0 0,3-6 1,11-25-1,-14 53 0,14-53 1,-8 41-1,8-41 0,-8 32 0,8-32 0,0 0 0,0 0 0,0 0 1,0 0-1,0 0 0,0 0-1,0 0-1,0 0-1,24-32-5,-24 32-15,0-31-14,0 31-2,0-40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1:31.752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141 111 6,'0'0'25,"0"0"0,0 0-12,24-33-4,-24 33 0,0 0-2,0 0 1,0 0 0,0 0-1,0 0 0,0 0-1,0 0-1,0 0 0,0-23-1,0 23-1,0 0-1,0 0 0,0 0-1,0 0 0,0 0 0,0 0 0,0 0 0,0 0 0,0 0 0,-31 0 0,31 0 0,0 0 0,0 0 0,0 0-1,0 0 1,0 0-1,0 0 1,0 0-1,0 0 0,-33-8 0,33 8 1,0 0-1,0 0 0,0 0 0,0 0 0,0 0 0,-22-32 1,22 32-1,0 0 0,0 0 0,0 0 1,0 0-1,0 0 0,0 0 0,0 0 0,-33-16 0,33 16 0,0 0-1,0 0-2,0 0-4,-46 8-14,46-8-11,0 0-4,0 0 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1:53.349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37 103 20,'0'0'34,"0"0"1,0 0 0,-23 0-19,23 0-6,0 0-3,0 0 0,0 0-1,0 0-1,0 0 0,0 0-1,0 0 0,0 0-1,0 0 0,0 0-1,-15 36 0,15-18-1,0 9 1,0-2-1,6-1 0,-6-24-1,9 30 1,-9-30 0,0 0 0,0 0 0,0 0 0,0 0-1,23-30 2,-23 30-2,6-44 0,5 19 0,-4-6 0,1 1 0,-1 3 1,-2 3-2,-5-1 1,0 25 1,12-27-1,-12 27 1,-6 20-1,0 12 0,1 6 1,-2 11-1,7 1 1,-8-6-1,1 1 0,7-13 0,0-32 0,22 29 0,-22-29 1,17-16-1,-17 16 0,12-38-1,-5 16-4,-7 22-8,4-43-12,-27 43-20,-1-5 1,-14 10-2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2:03.352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13 29 35,'0'0'33,"0"0"0,-13-30 1,13 30-24,0 0-5,-5 25 0,5-25-1,5 33 0,-5-33-1,21 48-1,-16-17 1,2 7-1,5 0-1,0-1 1,0-6-1,2 0 0,-2 1 0,0-6 0,-12-26 1,24 32-1,-24-32 1,26 31-1,-26-31 0,0 0 0,32 18-1,-32-18 1,0 0-1,0 0 1,23 0-1,-23 0 0,0 0 0,0 0 0,22-18 0,-22 18 1,0 0-1,11-31 0,-11 31 0,6-22 0,-6 22 0,0 0 1,12-23-1,-12 23 0,18-25 0,-18 25 0,20-25 0,-20 25 0,18-33 1,-18 33-1,20-24 0,-20 24 0,19-30 0,-19 30 0,11-33 0,-11 33 0,13-18 0,-13 18 0,0 0 0,13-32 1,-13 32-1,12-25 0,-12 25 0,13-25 0,-13 25 0,11-19 0,-11 19 0,0 0 0,0 0 0,26-32 0,-26 32-1,0 0 0,0 0-3,0 0-6,0 0-11,-6-25-7,6 25-8,-20-6-5,20 6 2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2:28.082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12 127 56,'-26'0'34,"26"0"-2,0 0 1,19-18-22,-19 18-3,19-20-3,-19 20 0,38-31-1,-8 21 0,2-12-1,-1 17-1,0-6 1,1 2-2,3 9 1,-8 0-1,5 9 0,-7 2 0,1 1 0,-26-12-1,23 31 1,-17-6-1,-12 2 1,0 4-1,-6 0 1,-8 1-1,2-1 0,-6 1 0,-2 6 0,6-5 0,-4-3 0,6 4 0,6-1 0,-8 5 0,8-6 0,0-1 0,5 7 0,3-13-1,-5-5-2,9-20-3,-6 36-12,6-36-16,0 0-2,26 5-2,-26-5 2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2:28.363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6 0 70,'0'0'38,"-8"32"-2,8-32 1,0 29-20,0-29-10,8 27-2,-8-27-2,18 18-1,-18-18-1,20 15 0,-20-15 0,0 0-3,0 0-1,31-38-11,-31 38-21,-19-27-2,-7 16-1,20-16-2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2:29.176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730 31 63,'-36'-5'33,"9"-8"-1,-17 20 0,12-27-21,-4 27-5,3-7-1,4 6-2,-2 1 0,-8 11-1,9 2 0,-2 11 0,-6 1 0,5 11 1,-3 1-1,-7 21 0,13-4 2,-11 8-2,5 12 2,-1 7-2,12 6 1,6 1-2,-1 6 3,14-7-3,12 7 0,2 0 0,10-14 0,8-1-1,-1 3-1,6-4 1,-2-12-2,19-2 2,-8-10-2,5-8 2,13-12-2,-10-9 2,28-13 0,-2-19 0,14-13 0,6-25 0,6-11 0,-7-14 0,2-13 0,-15-5 0,-4-20 0,-14-2 0,-17-3 0,-14 1 0,-13 4 0,-5 0 0,-20-5 0,-5 12 0,-7 4 0,-12 9 0,-7 5 0,-5 8 0,-8-1-1,1 13 0,-6 13-1,0-4-1,-1 34-3,20-10-11,-37 46-11,30-10-9,-18 45 0,24-8-2,-6 38 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2:30.519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306 80 57,'14'-32'34,"-14"32"-1,-6-25 1,6 25-19,0 0-7,0 0-3,-20-24 0,20 24-1,0 0-1,0 0 0,0 0 0,5 31-1,-5-31 0,7 50-1,-7-21 1,0 23-1,0-1 0,0 5 0,0 5 0,-7 10 0,2-1-1,5-2 1,-12-4-1,6-3 0,0-3 0,-6-2 1,-2-4-1,2-9 0,-6-5 0,0 0 0,-1-7 0,4-6 1,-3-7-1,18-18 0,-12 23-1,12-23 1,0 0 1,0 0-1,0 0 0,12-23 0,-12 23 0,38-31 0,-19 6 0,6 7 0,7-9 0,-8 11-1,8-6 2,1-3-2,-4 7 2,-3 7-1,-2-11 0,-1 11 0,-23 11 0,33-32 0,-33 32 0,26-25 0,-26 25 0,0 0 0,0 0 1,0 0-1,0 0 0,-26 14 0,26-14 0,-33 31 0,16-8 0,-6 4 0,1-3 1,5 1-1,-2 8 0,0-6 0,1-4 0,-2-5 0,8 9 0,12-27 0,-30 34 0,30-34 0,-26 28 0,26-28 0,-25 14 0,25-14 0,-24 0 0,24 0 0,-26-20 0,26 20 1,-31-45-2,19 27 1,-2-7 1,2-1-1,0 1 0,0 2 0,12 23 0,-20-33 0,20 33 0,-18-27 0,18 27 0,0 0 0,-20-23 1,20 23-1,0 0 0,0 0 0,0 0 0,0 0 0,0 0 1,0 0-1,0 0 0,31 7 0,-31-7 0,45 5 1,-21 1-1,2-1 0,-1 3 0,1-8 0,-2 5 0,1 4 0,1-4 0,-26-5 1,36 11-1,-36-11 0,32 13 0,-32-13 0,31 0 0,-31 0 0,0 0 0,0 0 0,0 0 0,0-24 0,0 24-2,-37-5-1,-1 10-4,38-5-8,-56 6-8,56-6-9,-50-6-7,50 6-1,-32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49:21.852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265-1 54,'0'0'31,"0"0"0,-41-23 0,41 23-18,0 0-5,0 0-1,0 0-2,0 0-1,-30 23-1,30-23 0,-32 37 0,16-3 0,-8 7-1,7-3 0,-16 10 0,19 0 0,-9 0 0,7 0-1,2-4 0,14 8 0,-11-14 0,11 10 0,11 0-1,-11-8 1,8 12 0,-2-4-1,-6 19 1,0-13 0,8 11-1,0-11 1,-1 2-1,9 7 1,-2-6-1,11 1 0,0-6 0,7-4 1,1 0-1,-11-8 0,9 8 0,-6-10 0,5 3 0,-5-1 1,-10-9-1,7 1 0,-3-1 0,3-6 0,-22-25 0,38 46 0,-38-46 0,40 25 0,-40-25 0,49 15 0,-49-15 0,41 0 0,-41 0 0,45 0 0,-45 0 0,47-23-1,-47 23 1,41-34 0,-41 34 0,48-29 0,-48 29 0,38-33 0,-38 33 0,49-40 0,-49 40 0,29-46 0,-29 46 0,33-48 0,-33 48 0,22-33 0,-22 33 0,0 0 1,27-32-1,-27 32 2,0 0-2,0 0 1,14-31-1,-14 31 0,0 0 1,0 0-3,0 0 2,0 0-1,0 0 1,-33-6-2,33 6 2,0 0 0,-41 31 0,41-31 0,-29 31 0,29-31 0,-22 40 0,22-40 0,-33 54 0,17-29 0,0 7 1,9-1-2,7-31 2,-25 48-1,25-48-1,-15 40 1,15-40 0,0 0 0,0 23 0,0-23 0,0 0 0,0 0 0,0 0 0,0 0 0,0 0 0,0 0 0,25 8 0,-25-8 0,0 0 0,0 0 0,0 0 0,0 0 0,0 0 1,0 0-1,0 0 0,0 0 0,0 0 1,0 0-1,0 0 0,-40-17 0,40 17 1,-41-6-1,41 6 0,-55-14 0,24-3 0,-2 6 0,-5 5 0,-2-8 1,7 14-1,-5-9 0,-3 1 0,4-3 0,-4 11 0,8 0 0,3 0 0,30 0 0,-48 0 0,48 0 0,-30 11 0,30-11-1,0 0 1,0 0 0,30 17-1,3-11 1,-2 2 0,16-8 0,2 0 0,7 0 0,-4 0 0,12 0 0,-9-8 0,9-7 0,-9-4 0,-7 5 1,-1 7-1,-9-20-1,-5 15 1,-33 12 0,45-25 0,-45 25 0,0 0 0,33-32 0,-33 32 1,0 0-1,0 0 0,0 0 0,0 0 1,0 0-1,-33-8 0,33 8 1,-45 17-1,12-3 0,-5-5 0,-2 16 0,1-2 0,7-7 0,-1 5 0,11-2 0,22-19 0,-48 29 0,48-29 0,0 0 0,-22 34 0,22-34-1,0 0 1,0 0-1,0 0 1,39-6 0,-8-11 0,2 0 0,5 9 0,3-15 0,-1 12 0,-2-10 0,-5 21 0,-11-16 0,-22 16 0,37-11 1,-37 11-1,0 0 0,0 0 0,0 0 1,0 0-1,0 0 0,-45 27 0,12-12 0,-5 2 0,-2 6 1,-7-9-1,9 14 0,-3-14 0,4 1 0,12 4 0,25-19 0,-41 6-1,41-6 1,0 0 0,0 0 0,0 0-1,0 0 1,17-48 0,-17 48-1,55-40 1,-24-2 0,2 21 0,-3-12 0,3 2 0,-10 8 0,-23 23 0,33-40 0,-33 40 0,0 0 0,0 0 0,0 0 1,0 0-1,0 0 0,0 0 0,-26-8 0,26 8 0,-47 23 0,47-23 0,-38 25 0,38-25 0,-41 14 0,41-14 0,-31 25 0,31-25 0,0 0 0,0 0 0,0 0-1,0 0 1,0 0 0,0 0 0,0 0-1,0 0 0,0 0-2,0 0-3,0 0-5,53-31-10,-53 31-16,0 0 0,11 40-2,-11-40 2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2:41.157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1 106 16,'0'0'29,"6"-25"2,-6 25-1,0 0-19,0 0-4,-13-38-1,13 38-2,0 0 0,0 0-1,21-20 0,-21 20 0,18-12-1,-18 12 1,30-6-1,-30 6 0,38-5 0,-38 5 1,38 0-1,-38 0 1,38 11-2,-38-11 2,36 19-2,-36-19 1,26 38-1,-26-38-1,12 38 1,-12-22-1,-6 11 0,0-8 0,6-19 1,-26 43-2,15-23 1,-8 7-1,2-4 0,17-23 0,-41 38 1,41-38-2,-30 31 2,30-31-2,-24 25 2,24-25 0,-15 27 0,15-27 0,-11 24 0,11-24 0,-6 30 0,6-30 0,0 38 0,-6-16 0,6-22 0,0 43 0,0-43 0,0 31 0,0-31 0,0 25-1,0-25 0,0 0-2,0 0-3,30 7-10,-30 17-12,0-24-6,0 0-2,0 0 2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2:41.548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-2 42 42,'0'0'35,"0"0"2,0 0-3,-5-33-26,5 33-4,0 0 1,0 0 0,0 0-1,0 0-1,0 0-1,0 0 0,0 0-1,0 0 0,0 0-1,0 0-1,0 0-3,0 0-6,0 0-17,23-10-10,-23 10-2,0 0 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2:42.766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802 95 12,'0'0'28,"-20"-32"1,20 7-7,-24 25-5,16-31-3,-10 38-4,18-7-2,-29-14-3,29 14 0,-39 0-4,39 0 1,-45 7-2,19 8 1,3-15-1,-1 10 2,-8-4-1,8 8 0,-21-9 1,14 8-1,-7 0 1,9-10-2,-4 19 2,7-11-2,-3 9 1,7-2-1,5 7 1,5 2-1,-6 9 1,-2 2-1,-1 13 2,10-8-2,-7 9 1,0 4-1,-2 7 0,2 6 0,0-1 0,4 8 1,9 0-1,-10-2 0,9 3 0,1-8 0,5 0 0,0-6 1,5 2-1,1-4 0,9-5 0,-10 0 0,9-6 0,4-5 0,0 4 0,2-11 0,4-6 0,-1 1 0,3-10 0,7-3 1,11-9-1,-8 3 0,2-14 0,6 0 1,0-14-1,-2 3 1,4-9-1,-10-3 1,8-10 0,-7-5 0,2 6 0,-1-11 0,-2 5 0,-3 0-1,4 0 1,-7-5-1,-4 5 0,-2 0 1,-6-3-1,8-6 0,-14-4 0,2 13 0,-2-5 0,-6-6 0,-6 4 0,-6-5 0,0 6 0,-6-6 0,-2-1 0,-5 8 0,-5-15 1,5 13-1,-5-4 0,5-1 0,0 0 0,-7 1 0,9 4 0,-5-8 0,-1 12-2,6 3 1,-5 6-2,5 8-1,5-8-5,-8 44-12,20-12-9,0 0-8,0 0 2,-32 53-2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2:43.860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50 0 34,'0'0'32,"0"0"2,-30 13-3,30-13-22,0 0-2,0 0-2,0 0 0,-26 25-2,26-25 0,0 0-1,0 0 0,0 0-1,0 0 1,0 0-2,0 0 0,0 0 0,0 0-4,0 0 0,26-32-13,-26 32-14,0 0-4,0 0-2,0 0 2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2:47.220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64 606 28,'0'0'28,"-33"10"3,33-10-17,0 0-5,0 0-2,-24 19-2,24-19-1,0 0 0,0 0-1,-7 25 1,7-25 0,0 0 0,12 25-1,-12-25 0,14 23 0,-14-23 0,30 27-1,-30-27 0,32 26 0,-32-26-1,38 18 1,-14-13 0,-4 4 1,4-4-2,-24-5 1,45 0-1,-19-5 0,-3 5-1,1-9 1,-4 4 0,4-1-1,2-6 0,5-3 0,-31 15 1,43-23-1,-24 3 0,-19 20 0,45-33 0,-45 33 1,39-35-1,-39 35 0,29-29 0,-29 29 1,37-38-1,-37 38 0,36-47 0,-14 23 0,4 5 0,-15-9 0,-11 28 1,30-34-1,-30 34 0,21-30 1,-21 30-1,11-33 0,-11 33 0,12-20 0,-12 20 0,13-23 0,-13 23 0,0 0 0,11-27 0,-11 27 0,0 0 0,20-33 0,-20 33 0,0 0 0,19-11 0,-19 11 0,0 0 0,0 0 1,0 0-1,19-25-1,-19 25 1,0 0 0,0 0 1,0 0-1,0 0 0,12-25 0,-12 25 1,0 0-1,0 0 0,0 0 0,0 0 0,-24-13 0,24 13 0,0 0 0,0 0 1,0 0-1,-7-25 0,7 25 0,0 0 1,0 0-1,0 0 0,0 0 0,-11-23 0,11 23 1,0 0-1,-28-22 0,28 22 0,0 0-1,-30-16 2,30 16-1,0 0 0,-24-33 0,24 33 0,0 0 0,-19-27 0,19 27 1,0 0-2,-25-25 1,25 25 0,0 0 1,0 0-1,0 0-1,0 0 1,0 0 0,0 0 1,36-13-1,-36 13 0,38 8 0,-38-8 0,0 0 0,0 0 0,0 0-1,0 0 1,0 0-1,114 30 1,-114-30-1,0 0 1,0 0 0,0 0 0,0 0 3,106 27-3,-106-27 1,0 0 1,0 0-2,0 0 0,0 0 0,0 0 1,91 63-4,-91-63 3,0 0 0,0 0-2,0 0 2,0 0 0,0 0 0,41 100 0,-41-100 1,0 0 1,0 0-2,0 0 0,-19 101 0,19-101 1,0 0-2,0 0 1,0 0 1,-33 113-3,33-113 2,0 0 0,0 0 0,0 0 0,-36 101 1,36-101-1,0 0-1,0 0 1,0 0 0,0 0 2,0 0-2,0 0 0,0 0-1,0 0 1,0 0 2,0 0-1,0 0-2,0 0-1,0 0 3,0 0-1,-77-38 0,58 13 0,7-13-2,-6 6 2,5-12 1,2 19-1,-4-7 1,15 32-2,-23-51 2,23 51-1,-18-30 0,18 30 0,-19-31 0,19 31 0,-7-25 0,7 25 0,0 0-1,0 0 1,0 0 0,0 0 0,0 0 0,20 0 0,-20 0 0,11 25 0,-11-25 0,0 0 0,0 0 0,0 0 0,0 0 0,0 0 0,0 0-1,0 0 1,69 83-1,-63-67 2,-6-16-1,0 0 0,18 0 0,-18 0 0,0 0 1,-18-30-2,12 11 2,6 19 0,-7-50-1,7 50 0,-26-31 0,26 31 0,-5-25 0,5 25 0,0 0 0,0 0-1,0 0 0,0 0 1,0 0-1,0 0 1,0 0 0,0 0 2,0 0-3,0 0 1,0 0 1,0 0-1,0 0 0,100 81 0,-100-81 0,0 0-2,0 0 2,0 0 0,0 0 0,0 0 0,0 0 0,0 0 0,0 0 0,0 0 0,0 0 0,0 0 0,0 0 0,0 0 0,0 0 0,0 0-1,0 0 2,0 0-2,0 0 1,0 0 2,0 0-2,0 0 0,0 0 0,0 0 0,0 0 2,0 0-2,0 0 0,0 0-3,0 0 3,0 0 0,0 0 1,0 0-1,0 0-3,100 25 3,-100-25 1,0 0-2,0 0 1,0 0 0,0 0 0,0 0 0,0 0 0,0 0 0,0 0 0,0 0 1,0 0-2,0 0 1,0 0 0,0 0 0,0 0 1,0 0-2,0 0 2,0 0-2,0 0 1,0 0 1,0 0-2,0 0 1,0 0 0,0 0 0,0 0 0,0 0 0,0 0 0,0 0 3,0 0-3,0 0-1,0 0 1,0 0 0,0 0 0,0 0 0,0 0 3,0 0-5,0 0 1,0 0 2,0 0-1,76-101 0,-76 101-1,0 0 1,0 0-2,0 0 3,0 0-1,0 0 0,0 0-1,0 0 1,0 0-2,0 0-6,0 0-10,0 0-9,0 0-5,0 0-7,0 0 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2:56.540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85 234 42,'-26'-3'31,"26"3"0,-26-7 0,8 14-16,18-7-3,0 0-2,-12-31-3,12 31-1,0 0-1,0 0-1,-6-27-1,6 27-1,0 0 0,24-31-1,-24 31 1,46-37-1,-22 17 1,6-4 0,14 5 0,-6 0 0,6 0-3,0 19 2,-8 0-1,9 7 1,-14 5-3,0 7 2,-6 11-2,-14-3 3,4 6-1,-15-3 0,0 1 0,-8 0 0,-4-6 1,-6 7-1,5-3 0,-13 4 0,9-8 2,-2 7-2,0-13 3,1 6-3,3 0 3,15-25-3,-23 38 2,23-38-2,-13 45 0,13-45 0,-5 38 0,5-38-1,-6 49 0,6-49-3,0 37-5,18-37-16,-25 26-12,7-26-1,0 0-2,25 18 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2:56.883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0 133 73,'0'0'37,"0"0"-2,0 0 2,0 0-23,0 0-8,0 0-1,0 0-1,0 0-1,26 18 0,-26-18 0,0 0-1,12 25-1,-12-25 0,0 0-1,0 0-1,0 0-3,12-32-7,-12 32-18,-12-38-8,12 38-1,-5-68-3,-2 30 2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2:57.821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464-2 57,'0'0'33,"-32"7"-2,32-7 1,-44 12-22,44-12-1,-23 6-5,23-6 0,-33 13 0,33-13-1,-29 19 1,29-19-2,-48 24 1,48-24 0,-36 39-1,10-15-1,3 14 1,5 0-1,-8 7 1,0 11-1,2 14 0,4-1-1,2 12 1,0 0 0,5 9-1,13-3 1,-5 7-1,10 1 1,-5-3 0,13 4-1,-1-2 1,6 1-1,1-8 1,6 3-1,1-3 0,6-12 1,-2-6-1,7-4 2,-1-11-2,12-9 2,-12-7-2,13-13 2,9-9-1,-10-16-2,7 0 1,10-16-2,-16-16 1,13-12-1,-4 1 2,-9-15-3,3 2 3,-10-14 0,-4 7 0,-2-4 0,-4-3-1,0-6 1,-20 7 0,0-6 0,-4-1-1,-1 0 1,-14 2-1,-8-3 1,-2 5 0,-6-13 0,-4 11 1,-11-2-2,8 6 2,-8-1-1,-6 10 0,6 5-1,-5 6 0,7 6-2,3 12-3,-18 21-10,32-22-11,-17 39-8,36-6-2,-33 0-1,33 0-1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3:00.009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29 106 50,'-38'13'30,"38"-13"2,0 0-2,0 0-17,0 0-5,0 0-1,0 0-2,0 0-1,0 0 0,0 0 0,0 0 0,50-19-1,-26 19 0,14 0-1,0 0 0,6 0 0,5 6 0,2-6-1,-1 13 1,-5-6-1,2 0 0,11-2 0,-15-5-1,8 6 1,5-1 0,-13-5 1,8 0-1,-9 0 0,4 9 0,-3-3 1,0-6-2,2 7 1,-8-2-1,7 1 0,-8-6 0,2 5-1,0 4 1,-6-9-1,-2 0 1,2-14 0,1 8 0,3 1 0,1-2 0,-7-8 0,4 15 0,2-5 0,-4-1 0,-2 12 0,-4-6 0,0 5 0,-2 4 0,-1-3 0,-23-6 0,45 12 1,-45-12-1,32 6 0,-32-6 0,26 0 0,-26 0 0,0 0 0,30 0 0,-30 0-1,0 0 2,24 0-1,-24 0 0,0 0 0,0 0 0,0 0 0,0 0 0,20 0 0,-20 0 0,0 0 0,0 0 0,0 0 0,0 0 0,-26-33 0,26 33 0,-24-11 0,0 6 0,5-2 0,-7-8 1,1 10-1,-8-13 0,10 11 0,-9-6 0,6 2 0,-4-3 0,6 8 0,-2-6-1,1 6 1,6 6 0,19 0 0,-31-14 0,31 14 0,0 0 0,-25-5 0,25 5 0,0 0 0,0 0-1,25 5 1,-25-5 0,45 0 0,-21 0 0,8 0 0,4 7 0,1-7 0,2 7 0,-1-7 0,-2 6 0,-3 6 0,-2-6 0,0 1 0,0 6 1,-7-8-1,-6 8 0,-18-13 0,34 19 0,-34-19 0,24 6 0,-24-6 0,0 0 0,0 0 0,0 0 0,6 27 0,-6-27 0,0 0 0,-18 31 0,18-31 0,-26 32 0,26-32 1,-38 36-1,38-36 0,-31 45 0,31-45 0,-31 38 0,31-38 0,-24 38 0,24-38 0,-12 31 0,12-31 0,0 0 0,0 0-1,0 0 1,0 0 0,0 0 0,0 0 0,0 0 0,0 0 0,18-31 0,-18 31 0,18-45 0,-6 20 0,-6 0 0,2-8 0,-8 9 0,0-6 0,0 3-1,0 2 1,0-6 0,-8 11 0,2-5-1,6 25 1,0-31 0,0 31 0,0 0-1,0 0 1,0 0 0,0 0 1,0 0-1,-5 45 0,10-14 0,-5 0 1,0 8-1,6-1 1,-6-2-1,8-5 0,-8 1 0,5-12 0,-5-20 0,7 24 0,-7-24 0,0 0 0,0 0 0,12-31 0,-12 6 0,0-6 0,6-7-1,-6 0 1,0 0 0,6 6-1,-6 7 1,0 25 0,12-31-1,-12 31 2,0 0-1,26 18 0,-26-18 0,26 38 1,-26-38-1,12 38 0,-12-38 1,12 32-1,-12-32-2,0 0-3,0 0-6,-24 25-5,36-44-10,-42 33-11,30-14-4,-46-32 0,22 6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3:11.807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14 49 26,'0'0'36,"0"0"-2,0 0 2,-23-5-26,23 5-3,0 0-2,0 0-1,0 0-1,11-32-1,-11 32 0,30-6 0,-4 1 1,-26 5-2,36 0 1,-4 0-1,-6 11 0,-3 1 1,3 8-1,-7-9 0,-2 14 1,-17-25-1,33 45 1,-18-29-1,-15-16 0,0 33-1,0-33 0,-15 32 0,15-32-1,-33 20 0,33-20 0,-36 18 0,10-3 0,9-10 0,17-5 1,-38 11 0,38-11 0,-31 25-1,31-25 1,-25 38 0,25-18 0,-6-2 0,6 14 0,0-14 0,6 8 0,-6-26 0,6 37 0,-6-37-1,12 31 1,-12-31-2,12 20-1,-12-20-4,26 6-13,-33 19-12,7-25-5,0 0-2,0 0 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49:32.093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1982 326 14,'0'0'23,"0"0"0,25-40-4,-25 40-3,0 0-3,0 0 0,0 0-2,0 0-2,0-34-1,0 34-1,0 0-1,0 0-1,-25-23 0,25 23-1,0 0-1,-39-31 0,39 31-1,-25-25 1,25 25-2,-47-23 1,47 23-1,-54-17 0,22 1 0,-6 1 1,-14 0-1,-1 7 0,-10-9 0,-10 3 0,13-3 0,-18 7 1,-4-11-1,4 21 0,-3 0 0,10 0 0,-7 0 0,15 8 0,-7-2-1,7 11 1,6 0-1,3-3 0,8 3 2,-6-9-1,15 7 0,-4 10-1,11-19 1,1 19-1,-4 9 2,8-13-3,-7 4 0,10 15 0,-3-1 0,2 1 0,-7 8 0,5-10 1,-2 26-2,5-1 3,-7 2-1,2 6 0,-3 8 0,15 1 0,-10 7 0,10 9 0,0-10 0,-2 2 0,17-1-1,0-1 1,0-13 0,9 15 1,7-9-1,-2 1 0,4-9 0,-3 0 0,16 2 0,-9-4 0,11 6 2,-2-14-1,8-5 0,10-8 0,-1-2 1,6 2-2,10-8 0,8-7 1,-2-2-3,1-8 2,23 2-1,-6-10 1,14 2-2,-7-9 2,16-4 0,1 7 0,-12-3 0,11-8 0,-8 0 0,-1-8 0,-6-3 0,-2 7 0,-6-13 0,-2-14 1,-8 2-1,10-7 1,-2-3 0,-8-9-1,1 8 0,2-6 1,-10 6-2,-9-8 1,3 9 0,-11 1 0,-5-21-1,-11 11 1,10-6 0,-15-2 0,5-7 0,-16-2 0,-4 3 0,-4-9 0,-6 14 1,0-14-1,-16 15 0,0 1 0,1-9 0,-18 9 0,10-9 0,-8 1 1,-7 0-1,-3-1 0,-7-7 0,10 6 0,-19 2 0,12-2 0,-12 19 1,-6-18-1,-9 20 1,9-4-1,-8 0 0,-9 6 0,10 2 0,-1 1 0,-1-1 0,1 9 0,8-1-1,-1-1 2,1 12-1,7 2 0,7-4-1,-5 6 1,-1 1 0,8 9-2,0-1 0,6-7-2,2 15-4,31 0-13,0 0-15,0 0 0,-41 23-4,41-23 3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3:12.151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1 19 34,'0'0'37,"0"0"4,-6 25-4,6-25-22,0 0-7,0 0-3,0 0 0,0 0-2,0 0 0,0 0-2,0 0 1,0 0-1,0 0-2,0 0-2,0 0-10,0 27-17,6-54-9,-6 27-3,0-44 2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3:12.745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21 0 24,'0'0'29,"0"0"0,-21 24-14,21-24-6,0 0-5,0 0-4,0 0-15,0 0-15,0 0 1,0 0-1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3:13.651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50 28 13,'0'0'34,"0"0"-2,0 0 2,-6 16-20,6-16-4,0 0-2,0 0-3,0 0 0,0 0-2,0 0 1,23 20-2,-23-20 0,0 0 0,0 0 1,0 0-2,0 32 0,0-32 0,0 0-1,0 0 1,0 0-1,-23-27 0,23 27 0,-6-25 1,6 25-1,0-31 0,0 31 0,12-23 0,-12 23 0,0 0 0,0 0 1,0 0-1,17 23 1,-17-23-1,-11 45 1,5-27-1,0 7 0,6-25 0,-18 38 0,18-38 0,0 0 0,-26 19-1,26-19 1,0 0 0,0-31 0,0 31 0,12-31 0,-12 31 0,19-38 0,-19 38 0,19-25 0,-19 25 1,0 0-1,0 0 0,12 36 0,-18-9 1,0-9-1,0 7-1,6-25 1,-18 26-1,18-26-2,0 0-1,5-20-11,-5 20-9,0-44-11,0 44-5,0-57 3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3:15.823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796 100 19,'0'0'30,"0"0"2,0 0-1,-37-9-20,37 9-3,0 0-3,0 0 1,0 0-1,-19-24-1,19 24 0,0 0 0,0 0-1,0 0 0,-26-5-2,26 5 0,0 0 0,-32-15 1,32 15-2,-18-7 0,18 7 1,0 0-1,-30-16 0,30 16 1,-26-9 0,26 9-1,-18-13 0,18 13 1,-26 0 0,26 0-1,-32 0 1,32 0-1,-30 8 1,30-8 0,-37 5-1,37-5 1,-25 9-1,25-9 0,-37 16 0,37-16 0,-39 22 0,39-22 0,-23 29 1,-4-10-1,27-19 0,-24 38 0,24-38 0,-26 31 0,26-31 1,-26 32-2,26-32 1,-18 38 0,18-38 0,-18 33 0,18-33 0,-12 38 0,12-38 0,-14 43 0,2-25 0,6 7 0,-6-1 0,6 6 0,-6-2 1,-7 4-1,4-1 0,4 6 0,-2 1 1,1 0-1,1 6 0,-4-7 0,9 1 0,1 11 0,-2-11 0,1 7 0,0-7 0,6 7 0,0-16 0,0 10 0,6-8 0,0 7 0,1-7 0,-2 1 0,1-1 0,2-4 0,4 2 0,-6 3 1,6-6-1,-6 1 1,6-4 0,-6 2-1,14-5 0,-6 4 1,-14-24-1,30 32 0,-30-32-1,44 25 1,-20-14 0,-4-4 1,-2-1-1,20-6 0,-14 9 0,8-9-1,-9 0 1,10 0 0,-7-9 0,-1 9 0,1-13 0,-26 13 0,36-11 0,-12-8 0,-3 0 1,9 0-1,-4-5 1,4-3 0,-6 9 0,2-5-1,0 1 2,-8 6-2,8-6 0,-26 22 1,36-25-2,-36 25 1,33-24 0,-33 24 0,37-32 0,-37 32 0,25-44 0,-6 25 0,-19 19 0,30-38 0,-30 38 0,24-43 0,-24 43 0,20-33 0,-20 33 0,26-38 0,-26 38 1,18-43-1,-18 43 0,18-38 0,-10 13 0,-2 7 0,-1-7 0,2-1 0,-7 3 0,0 1 0,0-1 0,0-3 0,6-1 0,-12 4 0,12 5 1,-6-9-1,0 3 0,0 24 0,6-43 0,-6 43 0,-6-38 0,6 38 0,-13-38 0,13 38 0,-11-38 0,11 38 0,-15-39 0,15 39 0,-11-34 0,11 34 0,-18-33 0,18 33 0,-20-38 0,20 38 1,-32-32-1,32 32 0,-24-38 0,24 38 0,-24-44 0,10 25 0,14 19 0,-24-38 0,24 38 0,-20-38 0,20 38 1,-23-25-1,23 25 0,-26-13 0,26 13 0,-25-5 0,25 5 0,-26 0 0,26 0 0,-18 5 0,18-5 0,0 0 0,-24 0-1,24 0 1,0 0-1,0 0 1,0 0 0,0 0-1,-5-25-1,5 25-3,17-24-6,-17 24-9,19-19-7,-19 19-11,0 0-4,-7 19 2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3:27.892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6 60 18,'0'0'28,"0"0"3,0 0-1,-8-32-14,8 32-8,0 0 0,0 0-4,0 0 1,0 0-1,0 0-1,0 0 0,0 0-2,0 0 2,0 0-2,0 0 2,26-11-2,-26 11 2,36-14-2,-36 14 1,38-6-1,-12 12 1,-2 1-1,-4 0-1,-20-7 0,35 31 1,-35-31-1,33 45 1,-33-45-1,6 31 0,-6-31 1,-6 37-1,6-37 0,-26 24 0,26-24 1,-30 27-1,30-27 0,-39 11 0,39-11 0,-37 20 0,37-20-1,-25 18 0,25-18 1,-19 20-1,19-20 1,-18 37-1,18-37 1,0 33-1,0-33 1,0 43 1,6-18-1,6-1 1,-4-2 0,-2 1 0,-6-23-1,24 38 1,-24-38-1,14 31 0,-14-31 0,0 0-2,12 19-1,-12-19-7,0 0-10,0 0-15,0 0-2,0 0 0,-32 44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3:28.361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49 72 48,'0'0'37,"0"0"-3,0 0 1,0 0-27,0 0-3,0 0 0,0 0-2,-6-18-1,6 18 1,0 0-1,0 0 0,0 0 0,0 0 0,0 0 0,0 0-1,0 0 1,-18 38-1,10-13 1,2-2-1,0 4 0,0-1-1,6-26 1,0 32-1,0-32-1,0 0 0,26-47-1,-14 9-2,-18 15-7,36-33-15,-42 33-11,17-15-3,-5 38 1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3:30.064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668 122 18,'-5'-16'29,"5"16"0,0 0 2,-33-22-19,33 22-4,0 0-1,-6-30-2,6 30 0,0 0-1,0 0 0,0 0 0,-23-11 0,23 11-1,0 0-1,0 0 1,-33 0 0,33 0-1,0 0-1,-29 11 1,29-11-1,-27 14 0,27-14 0,-24 16 0,24-16-1,0 0 1,-26 22-2,26-22 2,0 0-1,-33 31 0,33-31-1,-23 18 3,23-18-3,-18 32 2,18-32 0,-26 25 0,2-6-1,24-19 1,-31 38-1,31-38-1,-39 37 2,21-11-2,-8 6 1,8-7 0,6 4 0,-8 4 0,8 5 0,-8 0 0,8-1 0,0-1 0,0 10 0,1-7 1,-4 4-1,-3 8 0,6-8 1,-1 8-1,0-1 0,0-6 0,8 6 0,-1 0 0,6-6 0,0 1-1,0-2 1,0 1 0,6-5 0,-1-5 0,2 4 0,8-5 0,-4-1 0,1 6 1,0-7-1,8 1 0,-9-13 0,20 13 0,-11-14 0,10 0 0,2 2 0,1-8 1,-4-6-1,4-6 0,-2 0 1,-2 0-1,10-6 1,-16 1-1,10-2 1,-7 1-2,3-8 2,-2 3-1,-3 4 0,2-11 1,-2 5-1,2-1 0,-2-4 0,2-7 0,-2 1 0,14-8 0,-7-6 0,14 0-1,-9 0 1,2-7 1,0 11-1,1-13 0,-10 18 0,-3-13 0,4 13 1,-17 4-1,13 0 1,-15 2-1,2-10 0,0 6 1,-1-4-1,-6 8 0,1-10 0,6 1 0,-13 1 0,6-1 0,-1 1 1,-5 0-1,0 1 0,0-8 0,0 0 0,0 6 0,-5-6 1,-1 7-1,6-1 0,-13 8 0,0-8 0,1 1 0,-1 4 0,-6 2 1,-1 7-1,-4-8 0,1 1 0,-3-6 0,-5-1 0,4 1 0,1 4 0,9-11 0,-6 8 1,1 6-1,5-1 0,17 25 1,-38-23-1,14 8 0,4 15 1,-10 0-1,4 0 0,2 0 0,-7 0 1,5 0-1,1 0 0,7 6 0,18-6-1,-38 12-1,38-12-1,-24 13-6,24-13-7,-26 13-7,32-32-16,-30 25-2,24-6-2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3:44.148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52 113 40,'0'0'34,"-26"-24"2,26 24-2,0 0-23,-27-14-4,27 14-1,0 0 0,7-24-2,-7 24-1,26-25-1,-26 25 0,44-18 1,-18 11-2,4 7 1,7 7-1,2-2 0,-1 14 0,-2 6 0,1 7 0,-6-3-1,-4 13 1,-1-4-1,-21 3 1,7 4-1,-18-7 1,0 5-1,-14-5 1,2-7-1,-8-6 0,1 1 0,-1-7 0,3-13 0,-1 1 0,24-7-1,-32 0 1,32 0 0,0 0 0,0 0 0,0 0 0,0 36 0,0-36 0,32 38 0,-14-11 0,0-2-1,-18-25-2,18 51-5,14-59-19,-32 39-11,0-31-1,0 31-1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3:44.492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24 225 63,'-14'29'38,"14"-29"1,-12 35-1,12-35-31,0 0-2,0 0-1,0 0-1,0 0-1,26 0 0,-26 0 0,13-26 0,-13 26 0,11-19-1,-11 19 1,0 0-2,15-24 1,-15 24 0,0 0-1,17-32 0,-17 32-2,12-44 0,-12 44-3,12-57-11,-12 57-22,-12-44-1,12 44-3,-24-43 1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3:45.320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1055 219 24,'-6'-56'32,"6"56"4,-13-52-2,-11 52-19,24-38-3,0 38-5,-33-31 0,9 19-2,24 12 0,-44-20-2,21 15 1,-3-3-1,-7 16-2,4-8 1,-4 0-1,-3 14 0,-2-3 0,-6 16 0,-6 3 0,-6 8 1,-3 5-1,-3 14 0,-4 0 0,-3 6 0,5 9-1,8 4 1,6 9 0,6-4 0,7 11-1,18-2 1,7 2-1,7 11 1,5-2-1,17-9 0,6 6 0,18-6 1,7-2-1,9-4 0,18-10 1,-2-13-1,15-7 0,7-12 1,11-12-1,2-21 0,4-11-1,6-18 1,0-13 0,2-7-1,-2-12 1,-12-13 0,-6-6-1,-19-19 1,-4 6 0,-30-6 0,-6 5 0,-17-4 0,-24-1 1,-6 0-1,-20 1 0,-18 4 0,-7 9 0,-11-11-1,-11 21 1,-4-7 0,-4 8 0,-1 12-1,9 1 1,-4 12-1,8 6 1,14 8-3,-1 10-3,30-10-10,-28 42-14,28-18-9,-12 31-2,38-31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49:37.167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46 217 59,'0'0'31,"0"0"-1,-49-15-1,49 15-22,-7-25-2,7 25 0,23-39-1,-23 39 0,41-40-1,-11 17 0,2-2-1,9 8 0,-3 3 0,17-1 0,-7 15 0,1 0 0,4 8-1,-14 13 0,-7 6 0,0 3 0,-7 18 0,-17 0 0,-8 8 0,0-2-1,-18 3 1,3-9-1,-8 0 1,-2-2-1,-5 2 0,5 0 0,-6-2 0,-2 10 0,11-8 0,-2 0 0,-1 0 0,17 5 0,8-5 0,0-7 0,16-9 0,-8 1-1,-8-33-2,33 46-5,6-46-25,-39 0-1,31 17-1,-31-17-4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3:47.899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2823 126 51,'0'0'36,"0"0"-2,0 0 0,0 0-25,0 0-3,0 0-1,0 0 0,0 0-2,0 0 1,0 0-1,-27 0-1,27 0 1,0 0-2,-26 7 1,26-7-1,-31 0 0,31 0-1,-31 5 1,31-5 0,-31 0-1,31 0 1,-39-5-1,39 5 1,-36-7-1,36 7 1,-32-20-1,32 20 0,-41-11 0,15 4 1,4 0-1,-1 7 1,-1 0-1,-2 0 0,1 0 0,-1 0 1,26 0 0,-49 0-1,31 0 1,-8 14-1,2-14 1,-2 5 0,0 6 0,2-11-1,-8 15 0,8-15 1,1 7-2,-3-7 1,-1 0 0,3 0 0,-2 0 0,2 0 0,1 0 0,-4 0 1,1 0-1,2 0 0,-2 0 0,-4 0 0,4 0 0,2 5 0,-2 1 0,-4-6 0,-2 5 0,9 4 1,-10-5-1,1 5 0,2-4 0,-2 1 0,2-1 0,-2 2 0,0-7 0,0 6 0,2 3 0,-2-4 0,2 1 0,4 6 0,-7-12 0,10 15 0,-9-10 0,8 0 0,-2 1 1,-4 1-1,4 0 0,1-1 0,-1 6 0,3-12 0,-3 6 0,8-6 0,18 0 0,-44 14 0,44-14 0,-37-7 0,37 7 0,-36-7 0,36 7 1,-41-6-1,23-1 1,-7 2 0,-1-8-1,3 13 1,-1-7-1,-2 7 0,0-6 0,1 1 0,1 0 0,24 5 0,-43-15 0,43 15 0,-40-7-1,40 7 1,-30 0 0,30 0 0,-37 0 0,37 0 0,-36 7 0,36-7 0,-41 0 0,41 0 0,-30 7 0,30-7 0,-39 0 0,39 0 0,-23 0 0,23 0 0,-39-7 0,39 7 0,-31-7 0,31 7 0,-31-5 0,31 5 0,-31-6 0,31 6 0,-24-5 0,24 5 0,-26-9 0,26 9 0,-27-6 0,27 6 0,-17-7 0,17 7 0,0 0 0,-23-16 0,23 16 0,0 0 0,0 0 0,-15-22 0,15 22 0,0 0 0,0 0 0,0 0 0,8 22 0,-8-22-1,12 23 2,-12-23-1,12 31 0,-12-31 0,19 32 0,-8-6 0,4-1 0,-4 0 0,9 6 1,-2 7-1,-5-6 0,6 1 0,-1-3 0,-6 1 0,1-13 0,-13-18 0,19 38 0,-19-38 0,5 20-1,-5-20 1,0 0 0,0 0 1,0 0-1,7-26 0,-14 7 0,7-12 0,-5 0 0,-1 1 0,6-8 0,-13 0 0,6-4 0,1 13 1,-6-3-2,-1 1 1,0 6 0,2 7 0,-2-9 0,13 27 0,-25-38-1,25 38 1,-13-23 0,13 23 0,0 0 0,-11-26 0,11 26 0,0 0 0,0 0 0,0 0 0,0 0-1,0 0 1,0 0 0,0 0 0,0 0 0,0 0 0,19-5 0,-19 5 0,24-14 0,-24 14 0,24-13 0,-24 13 0,32-18 0,-32 18 0,30-18 0,-30 18 0,34-20 0,-34 20 0,30-7 0,-30 7 0,17-5 0,-17 5 0,0 0-1,26 5 2,-26-5-1,0 0 0,13 27 0,-13-27 0,-6 36 0,-1-9 0,3 4 0,-11 1 0,8-3 0,-4 9 0,5 0 0,0-6 0,0-1 0,6-8-1,-7 5 1,7-3 0,0-25 0,0 32 0,0-32 0,0 0 0,7 24 0,-7-24 0,0 0 0,0 0 0,0 0 0,12-24 0,-12 24 0,17-32 0,-10 7 0,1-3 0,3 5 0,-4-8 0,-1 6 0,0-6 0,-6 12 0,6-7 0,-6 26 0,0-32 1,0 32-1,0 0 0,0-18 0,0 18 0,0 0 0,0 0 0,0 0 0,0 0 0,0 0-1,0 0 1,0 0 0,0 0 0,0 0 0,-18 18 0,18-18 0,0 0 0,-7 25-1,7-25-1,0 0-4,0 0-3,7 27-6,11-47-9,-43 40-6,25-20-10,0 0-1,-11-32 2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3:57.339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0 96 41,'0'0'31,"0"0"1,0 0-1,0 0-22,0 0-2,0 0 0,0 0-2,0 0 0,31-18 0,-31 18-2,20-14-1,-20 14 0,30-18 0,-30 18-1,50-20 0,-18 15 0,-2-8-1,8 13 1,1-6 0,-2 6-1,-12 0 0,12 0 0,-12 6 1,1 7-1,-26-13 1,31 25-1,-31-25 0,6 43 1,-12-21-1,-1 8 0,-12 1 0,-1-6 1,-4 6-2,1 1 1,-3 1 0,1-10 0,7 3 0,3-8 0,15-18 0,-26 47 0,26-47 0,-5 30 0,5-30 0,-6 34-1,6-6 1,0-28 0,6 43 0,-1-16 0,2-2 0,-7-25 0,15 43-2,-15-43-1,4 31-4,18-43-14,-22 12-13,0 0 0,0 0-3,29 5 2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3:57.667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32 43 53,'0'0'36,"0"0"-1,0 0-1,0 0-26,0 0-1,0 0-2,0 0-1,0 0-1,0 0 0,0 0-1,26-5 0,-26 5-2,0 0-2,0 0-17,0 0-17,0 0 0,-45-14-3,32-10 1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3:59.652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599 215 37,'0'0'30,"-18"-24"1,18 24-2,0 0-19,-32 0-5,32 0-1,0 0 0,0 0-1,-18-9 0,18 9-1,0 0 1,-27 9 0,27-9-1,-31 13-1,7-2 2,24-11-2,-44 19 0,26-6 1,-15 12-1,14-12 0,-5 18 1,0-13-1,-2 14 0,8-7 0,-8 8 0,8-4 0,-8 3-1,8-1 1,0 7 0,-1-6 0,0 12-1,2-6 1,2-1-1,4 7 1,-2-5-1,7 4 1,-8 1-1,8 7 0,0 1 0,0-9 0,6 0 0,-7 1 0,7-6 0,0-1 0,0 1 1,0-7-2,7 1 2,-7-1-1,6 0 0,-6-1 0,0 3 0,6 5 0,0-11 0,-6 9 0,6-11 1,8 0-2,-8 6 2,5-4-1,-4-11 0,8 11 0,-4-7 0,1 4 1,5-5-1,-2 5 0,3 3 0,-18-27 0,38 36 1,-38-36-1,37 45 1,-12-32-1,-7 10 1,1-1-1,6-11 0,-25-11 1,44 32-1,-25-26 0,6-1 0,-7 2 1,8-7-1,-2 6 0,3-6 0,-1 0 0,-9 0 0,7-6 1,2 6-1,-26 0 0,42 6 0,-42-6 0,39 9 0,-39-9 1,31 0-1,-31 0 0,31-15 0,-31 15 1,36-23-1,-36 23-2,33-33 1,-14 6 0,-19 27 0,36-36-1,-14 18 1,-22 18 0,29-38 0,-29 38 1,26-30-1,-26 30 1,33-46 0,-22 16 1,7 3-1,-6-6 0,2 3 0,4-1 0,-6 0 0,1 6 0,-13 25 0,19-38 0,-19 38 0,20-27 0,-20 27 0,6-16 0,-6 16 0,12-33 0,-12 1 1,12 7-1,-12-6 0,12-10 0,-7 3 0,-5-4 0,7 13 0,1-3 0,-8 1 0,0-1 0,-8 16 0,1-12 0,7 3 0,-5-7 0,5 3 0,-6-4 1,0-5-1,6 6 0,0-6 0,0 2 0,-6-2 0,6 0 0,-6 6 0,6-6 0,-7 0 0,2 2 0,5 4 0,-6-6 0,-2 0 0,8 5-1,-7 3 1,2-8 0,5 14-1,-8-1 1,8-7-1,0 32 1,-6-38 0,6 38 0,-12-24 0,12 24 0,0 0 0,-18-25 0,18 25 0,0 0 0,-26-27 0,26 27 0,-24-18 0,24 18 0,-23-25 0,23 25 0,-26-20 0,26 20 0,-33-18 0,33 18 0,-36-13 1,36 13 1,-26-12-2,26 12 2,-36-6-2,36 6 2,-41-13-2,41 13 2,-29-5-2,29 5 0,-31-5 0,31 5-1,-25-9 1,25 9-1,-32 9 1,32-9-1,-26 10 1,26-10-1,-18 13-2,18-13-4,0 0-9,-44 38-5,44-38-8,0 0-9,-18-32 1,18 32-1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4:11.233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23 805 17,'0'0'29,"0"0"0,0 0 0,-19 18-19,19-18-4,0 0 0,0 0-1,0 0 0,6-25 0,-6 25-1,0 0 2,0 0-2,0 0 1,0 0-2,0 0 1,0 0-1,0-31-1,0 31 0,0 0 0,0-18-1,0 18 0,0-32 0,0 32 0,6-38 0,-6 13-1,7 6 0,-7-8 1,5-3-1,3 6 0,-2-14 1,-6 8-3,12-8 3,-12-9-3,6 11 3,0-2-2,-6-7 1,0 7-1,0 0 1,0 0 3,-6 9-3,6-3 3,-6 7-3,6-3 2,0 28-2,-7-35 3,7 35-4,0 0 2,-5-19-1,5 19 0,0 0 0,0 0 0,0 0 0,0 0-1,24 19 1,-24-19-2,17 19 3,-17-19-3,33 31 3,-15-13-2,0 14 1,8-6 1,-7-3-1,0 10 0,-2-1 1,5-1-1,-5-6 0,2-2 0,-19-23 0,26 38 0,-26-38 0,0 0 0,26 22 0,-26-22-1,0 0-1,0 0-3,0 0-14,0 0-9,0 0-10,0 0-2,-21-27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4:11.998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28 749 13,'0'0'29,"0"0"-1,-30-7 2,42-18-19,-12 25-3,0 0-1,-7-20-1,7 20 0,7-24-2,-7 24 0,0 0 0,6-38-1,-6 38 0,0 0-1,0-25 0,0 25-1,6-32 1,-6 8-1,6-1 0,0-7 0,-1 1 0,10-1 0,-8-12 1,4 6-2,-3-5 1,-1 5-1,-2-7 1,-5 7 0,12 7-1,-12 6 1,0 2 0,0-4-1,0 27 1,6-31-1,-6 31 0,6-27 1,-6 27-1,0 0 0,11-24 0,-11 24 1,0 0-1,39 0 1,-39 0 0,23 13-1,-23-13 1,41 44 0,-29-19-1,6 7 1,0 6-1,1-5 0,0-3 0,0 4 1,0-1-1,1-1 0,-2-12 0,0 4 1,0 1-1,-18-25 0,32 38 1,-32-38-1,23 45 0,-23-45 0,22 31 0,-22-31 0,0 0 0,0 0-1,0 0-1,0 0-2,31-31-13,-31 31-7,-5-38-13,5 38-2,-7-45 1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4:12.701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0 772 11,'0'0'27,"0"0"2,0 0 0,0 0-16,0 0-7,5-31-1,-5 31 0,0 0 0,0 0 0,13-32 0,-13 32 0,0 0-1,9-25-1,-9 25 0,4-24 0,3-1-1,-1-2-1,0-6 1,0 3-1,0-4 0,-1-4 0,2 0 0,1-9-1,-1 4 1,-3 5 1,9-6-1,-1 6 0,-6-5-1,-1 11 1,10-6-1,-8 13 1,10 1-1,-17 4 1,0 20-1,20-25 1,-20 25-1,0 0 1,25-18-1,-25 18 1,0 0-1,11 31 1,4-6 0,-4 0 0,-5 6-1,13 12 1,-8 8-1,9-1 0,-8-5 0,14 9 1,-14-7-1,8-3 1,-9-1-1,2-5 1,-1 0-1,-6-6 1,6-7-1,-4-1 0,-2-4 0,-6-20-1,12 27-1,-12-27-1,0 0-9,0 0-9,0 0-14,18-27-4,-18 27 1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4:13.436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0 637 36,'0'0'32,"0"0"0,0 0-9,0 0-15,0 0-1,24-27-2,-24 27 0,26-38-1,-26 38 0,17-36-1,-2 5-1,-4-8 0,2-5-1,5-1 1,-6-4-1,3 2 0,2 6 1,1-10-1,-4 14-1,3-1 1,5 5 0,-11 10 0,-11 23-1,25-31 1,-25 31-1,0 0 0,26-27 0,-26 27 1,0 0-1,17 0 0,-17 0 0,0 0 1,24 32-1,-24-32 1,21 38-1,-16-14 1,1 8-1,7-1 0,-6 14 1,-1-7-1,6 12 1,1-12-1,-8 11 1,9-4-1,-9-1 0,8-1 1,-1-4-1,-6-10 1,1 4-1,6-6 1,-7-2-1,-6-25 0,5 33 0,-5-33 0,0 0-1,0 0-1,0 0-2,0 0-10,0-28-10,0 28-13,-24-19-2,5 13 1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4:14.358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-1 115 43,'8'-32'34,"-8"32"0,18-25 0,-18 25-28,44-19-1,-20 7-1,19-1-1,-4 6 0,10 4 1,-6 6-3,3-3 1,-4 20 0,-10-2-1,-2 2-1,-10 5 1,-14 6-1,-6 7 1,-6-6-1,-6 1 0,-14-4 0,2 6 0,-7-2 0,6-6 0,-8-2 0,14-1 0,-5 3 0,24-27 0,-19 30 0,19-30 0,-4 38 0,4-38 0,4 38-1,3-14-1,-7-24-2,12 45-11,12-45-9,-24 23-12,0-23-1,19 27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4:14.702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45-14 58,'-26'0'38,"26"0"-1,0 0-2,-13 23-26,7 4-3,6 6-1,0-3-1,6 8-1,-6-7-1,6 0-1,-6-31 0,12 25-2,-12-25 0,21-25-3,-10-6-4,-11 31-15,0-76-14,-18 53-3,10-24 0,-22 34-1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49:37.557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0 262 61,'0'0'33,"30"-15"0,-30 15-1,0 0-21,0 0-4,8-25-2,-8 25 1,0-32-2,0 32 0,0-39-1,0 39 0,0-40 0,0 40-1,0 0 0,0 0 0,0 0 0,0 0-1,0 0 0,0 0 0,0 0-1,0 0-1,33-8 0,-33 8-3,0 0-9,22-63-21,-22 63-3,-7-40 0,7 40-3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4:15.483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859 4 51,'-50'0'31,"26"-11"2,-34 22-11,35-11-16,-22 9-1,13-5-1,-6 10 0,7-8-1,-6 6-1,12 3 1,-14 1-1,9 11 0,-13 9 2,0 9-3,-3 13 2,-4-4-2,7 22 1,-7 0 0,7 5 0,5 7-1,6 0 0,6 3 0,15-5 0,11 1 0,4 1-1,18-5 0,-3 4 0,17-6 0,8-11 0,12-7 1,6-7-1,15 2 0,4-22 0,12-4 0,0-13 0,7-12 1,8-14-2,-4-6 2,10-25-1,-8 2 0,0-22 0,-18-10 0,0-1 1,-9-14-1,-14 0 1,-15-3-2,-15-1 2,-13-3-1,-11 3 0,-5-3 0,-12 9 0,-20-6 0,-4 6-1,-9 5 2,2 6-2,-14 7 2,-11 9-1,2 2 0,-2 14-1,-15 7 0,8 13 1,-6 13-3,7 10 0,-14 13-6,45-5-10,-32 43-9,40-31-9,-12 40-2,29-17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4:17.155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269 0 40,'0'0'33,"0"0"0,0 0 0,0 0-26,0 0-2,0 0-1,0 0-1,0 0 0,0 0-1,0 0 1,0 0 1,0 0-2,-13 31 0,13-8 0,0 19-1,0-1 0,0 4 0,0 9 0,0 11 0,0-2-1,0 6 0,0-8 1,-6-1-1,6 1 0,-5-10 0,5 5 1,0-11-1,0 0 1,0-7-1,0-8 1,0 1-1,0-6 0,0-25 0,0 38 0,0-38 0,0 0 0,0 0 0,0 0 0,0 0 0,0 0-1,24-18 1,-24 18 0,13-32 0,-7 6 0,6 1 0,0 2 1,2-15-2,4-7 1,-6 7 0,6-7-1,-4 7 1,4 0 0,2 0-1,-8 9 1,0 4 0,0 3 0,-12 22 0,26-30 0,-26 30 0,0 0 0,0 0-1,0 0 2,0 0-1,-7 30-1,3-3 1,-18 11 1,11 0-1,-7 0 0,-2 11 1,2-4-1,-3-7 0,10-2 1,-1 3-1,-1-15 0,2 3 1,-2-2-1,13-25 0,-19 38 0,19-38-1,-12 24 1,12-24 0,0 0 0,0 0 0,0 0 0,0 0 0,-20 7 0,20-7 0,-11-26 0,11 26 0,-7-32 1,-1 14-1,2-5 0,-6-4 0,6 1 0,-6 3-1,1-4 2,-4 2-1,4 6 0,-2-6 0,13 25-1,-38-32 1,38 32 0,-38-31 0,38 31 0,-35-18 0,35 18 0,-33-13 0,33 13 0,0 0 0,-18-7 0,18 7 1,0 0-1,18 7 0,-18-7 0,44 6 0,-20 1 0,14-7 0,0 0 1,1 6-1,-3-6 0,9-6 0,-2 6 0,-6-7 0,-7 1 0,-4-8 0,-26 14 0,38-11 0,-38 11 1,0 0-1,0 0 0,-12-27 0,12 27 0,-44-5 0,12 5 0,2 0 0,-2 5 0,0-5 1,6 9-1,2-9 0,24 0 0,-30 5 0,30-5 0,0 0 0,0 0-1,0 0 1,30 13 0,-30-13 0,39 0 0,-15 0 0,1 0 0,1 6 0,-8-6 0,-18 0 0,29 0 0,-29 0 0,0 0 0,0 25 0,0-25 1,-23 25-1,23-25 1,-32 20-1,32-20 0,-36 18 0,36-18 1,-31 7-1,31-7-1,-33-14 1,33 14-1,0 0-1,-18-31-2,18 31-6,0-31-8,0 31-5,0 0-11,0 0-6,-6-25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4:34.135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7040 11 23,'0'0'30,"0"0"0,39-13-10,-39 13-6,0 0-4,0 0-1,0 0-3,0 0 0,0 0-2,-24 32 0,24-32-1,-26 13-1,26-13 1,-26 25-1,26-25 2,-44 38-2,14-22-1,-9 6 1,2 3-1,-12-1 1,-2 1-1,1 8 0,1-15 0,-9 7 0,15-3 0,-2-6 0,9-2-1,-1-3 1,11-4-1,1 6 1,1-10-1,5 6 0,19-9 1,-38 13-1,38-13 0,-44 16 1,21-7-1,1-3 1,-1 1-1,-9 4 0,2-6 1,-2 10-2,-1-3 3,-3-6-3,-1 8 1,-1-3 0,-6-4 0,8 8 0,-2-12 0,0 4 0,0-1 0,9-6 0,-10 0 0,1 7 1,0-7-1,2 0 0,-8 6 0,-8-6 0,-2 0 1,-1 5-1,-10 2 0,3 6 0,-7-13 1,7 10-1,0-2 0,0-1 0,0 6 0,3-13 1,-3 5-1,11 9 0,-4-8 0,-1 1 1,-3-2-1,4 1-1,1 8 2,-4-8-1,-4 6 0,6-6 0,-8-1 1,-4 9-2,5-6 2,-10 3-1,9-2 0,-11-6 1,6 4-1,1-7 0,0 13 0,10-13 0,1 0 1,8 0-1,-1 0 0,12 0 0,8 0 0,-2-7 0,6 1 0,2 6 0,24 0 0,-38 0 0,14-7 0,6 7 0,18 0 0,-46-3 0,22 3 1,0-9-1,-2 9 0,2 0 0,-9 0 0,2 0 0,7 0 1,-7 0-1,0-6 0,0 6 0,-2 0 2,-3 0-2,4 0 2,2 0-1,-4 0 0,4 6-1,-2-6 1,8 0-1,0 0 0,-2 0 0,26 0-1,-44 0 1,44 0 0,-37 0 0,37 0 0,-36 0 0,36 0 1,-48 0-1,25 0 0,-1 0 0,-2-6 0,8 6 0,-15-5 0,2 5 0,0 0 0,0 0 0,0 0 1,-6-8-1,5 8 0,-7 0 0,4 0 0,-3 0 0,-6 8 0,6-8 1,-4 5-1,4 1 0,-6 3 0,6-6 0,0 4 0,2 6 1,5-7-1,-8 6 0,9 1 0,-2-1 0,6 1 0,-4 0 0,4 5 0,1-4 0,-1-3 0,3 2 0,-3 1 1,8-3-1,-8 7 0,-3-4 0,8-3 2,-9 11-2,-3-11 2,7 8-2,-3-6 0,3 5 0,-4 0 1,13-5-1,-16 1-2,33-14 2,-32 24-1,32-24 1,-38 19 0,38-19 0,-24 19 0,24-19 0,-24 25 0,24-25 0,-34 32 0,34-32 0,-30 33 0,30-33 0,-39 30 0,16-12 0,23-18 0,-39 31 0,39-31 0,-37 38 0,37-38 0,-36 23 0,36-23 0,-38 42 0,38-42 0,-44 29 0,25-15 0,19-14 0,-43 38 0,24-20 0,-6 7 0,-1-5 0,0 4 0,-4 1 1,6-2-1,-8 4 0,9-7 0,-10 4 0,1 1 0,13 0 0,-7 1 0,9-7 0,-7 5 0,3 1 0,2-5 0,7 3 0,-6 4 0,7-2 0,-4-6 0,4 6 0,11-25-1,-19 38 1,13-13 0,0-7 1,1 9-1,-2-3 0,7-24 0,-14 39 0,14-39 0,-12 38 0,12-38 1,-15 36-1,15-36 0,-11 38 0,11-38 0,-6 31 0,6-31 1,-6 32-2,6-32 2,-6 36-2,6-36 1,0 47 0,0-47 0,-6 29 0,6-29 0,0 38 0,0-38 0,6 32 0,-6-32 0,0 31 0,0-31 0,6 27 0,-6-27 0,12 31 0,-12-31 0,7 36 0,-7-36 0,13 32 0,-13-32 0,13 38 0,-13-38-1,19 38 1,-19-38 0,24 31 0,-12-6 0,-12-25 0,18 32 0,-18-32 0,32 29 0,-32-29 0,50 38 0,-31-23 0,12 3 0,0-4 0,0 4-1,0 0 1,2 2 0,3-9 0,-4 9 0,-2-2 0,9-4 0,-8-3 0,0 3 0,0-1 0,7-13 0,0 5 0,-6 1 0,4-6 0,1 0 0,2 5-1,-1-5 2,-2 9-2,-3-9 1,4 6 0,-7 1 1,8-2-1,-6 1 1,-6-1-2,4 4 2,2-3-1,-8 6-1,-1-6 1,3 8-2,1-3 2,-9-4-2,14-1 2,-8 3-1,0-6 1,8 4-1,0-7 1,6 0 0,3 0 0,4 6 0,-2 1 0,15-1 0,-9-1-1,16 9 1,-5-1 0,9-2 0,1-4 0,-1 0 0,-3-1-1,5-6 1,-3 0 0,-6-6 0,-5-1 0,-14 7 0,1-7 0,-7 7 0,2 0 0,-15 0 0,2 0 0,-2 7 0,-6-7 0,10 7 1,-28-7-1,49 6 1,-25-6-2,1 0 2,7 5-1,-1 0-2,0-5 2,0 8-2,1-1 2,-1 0-2,7-2 2,-8 1-2,-4-1 2,4-5 0,4 0-1,-4 0 2,2 0-2,-2 0 1,2 0 0,1 0 0,3-5 0,1-1 0,-1 6 0,5-5 0,-5 5-1,7 0 1,-5-7 0,6 7 0,-14 7 0,8-7 0,1 0 0,-8 0 0,4 0 0,-8 5 0,4-5 0,0 6 0,1-6 0,-2 0-1,-4 5 1,5-5 0,-7 0 0,1 0 0,7 9 0,-1-9 0,-6 0 0,8 0 0,-10 0 0,9 0 0,-6 0 0,10-9 1,-3 9-1,-4 0 2,4 0-2,4 0-1,1 9 1,4-9-1,-4 6 2,6 1-4,6-7 3,6-7-1,-5 1 0,11-8 1,-5 3 0,11-11 0,3 6 0,-9-9 0,5 5 0,-5 8-1,0-7 1,2 0 0,-2 6 0,3 2 0,-3-3-1,-7 3 1,7-2 0,5-7 0,-8 2 0,3-2 0,0 2 0,0-1 0,-11 6 1,6-2-1,-7 5 1,-9-10-1,10 15 1,-7-14-2,0 12 2,0-5-1,-6-1 0,1 7 0,-3 1-1,1 5 1,1-5 0,-1 5 0,-1-9 0,3 9 0,-1-6 0,6-1 0,-8 2-1,8-1 1,8-8 0,-9 8 0,6-6 0,-12 12 0,8-15 0,-6 15 0,-4-10 0,11 4-1,-10-7 1,2 4 0,4 9 0,-8-10 0,9 4 0,-6-1 1,-7 1-1,11-6 0,-12 12 0,4-7 0,3 1 0,-5 6 0,-5-7 0,-2 7 1,9 0-1,-33 0 1,41-11-1,-41 11 1,40-7-1,-40 7 1,41-18 0,-20 13 0,-21 5-1,41-22 1,-41 22 0,39-16 0,-13-6 0,-3 11-1,10-8 1,3-9-1,2 5 1,6-2-1,6 1 0,-6-14 0,5 8 0,-4-3 0,5 1 1,-12-1-1,1 3-1,-10-1 1,4 0 0,-10-7 0,9 0 0,-6-14 1,-2 3-2,0-1 1,8-6 0,0 5 0,-8-1 0,-5 9 0,6-6 0,-14 11 0,4-5 1,-4 5-2,-4-9 1,5 6 0,0-4 0,-12-4 0,0 6 0,0-17 0,0 17 1,0-13-1,0 0 0,-6 0 0,0-2 0,6 1 0,-6 3 0,-7 1-1,2-3 1,-9 6 0,-4 5 0,6-4 0,-14 6 0,6 5 0,2-7 0,5 0 0,-6 7 0,1 4 0,-2-4 1,6 5-1,-9-5 0,3 13 0,1 0 1,-8-1-1,4 7 0,-4-5 0,-4-1 0,1 5 0,-2 2 0,-1-2 0,-4-3 0,5 3 0,8 7-1,-7-6 1,-8 0-1,6 10 0,10-1 1,-9-3-1,0 7 1,-7-6-1,4 12 1,1-7-1,-1 7 1,-4 7 0,2-7 0,4 12 0,-11-6 0,15 14-1,-13-8 1,1 7 0,3 0 1,-2 5-1,4-4 0,-2-8 0,-1 8 0,14-14 0,0-1 0,5 2 0,26-7 0,-23 0 0,23 0 0,0 0-1,-24-12 0,24 12-2,0 0-3,0 0-3,0 0-4,-39 32-3,39-32-5,-25 11-4,25-11-9,-37-11-5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4:35.153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106 171 41,'-49'-18'31,"49"18"2,-43-20-2,43 20-24,-14-24 0,14 24-2,32-25 0,6 5-1,12 8-1,6-8 3,12 7-3,8 2-1,-2 6 1,-5 5-1,0 11 0,-14 3-2,-10 15 2,-1 4-3,-20 10 1,-6 9 1,-18-9-1,-7 1 1,-4-1-1,-7 2 0,-8-7 1,2 0-1,-6-7 0,4-6 3,0 13-4,8-6 4,0 1-3,10 5 2,1-8-1,14 4-1,1 4 1,3-5-3,8-8 3,-2 2-3,9-3 1,-26-24-3,39 25-1,-39 0-10,30-37-12,-41 31-8,11-19-5,-13 31 1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4:35.497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1 78 67,'0'0'38,"0"0"0,0 0 0,-6 31-31,6-31-1,6 27-3,-6-27 0,23 25-2,-23-25 0,33 13 0,-33-13-1,38-27-1,-21 2-1,5-6-1,-17 0-3,13-14-11,-18 45-15,-12-25-7,-6 38-1,18-13-2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4:36.403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1795 136 26,'-36'-12'31,"36"12"0,-31-19-2,31-11-13,-31 30-6,31 0-3,-46-33-2,28 15-1,-11 9 0,-4-2-1,-3 6-1,-5 5 2,-6 5-3,-9 1 2,-8 14-2,-4 3 1,-14 10-1,-4 5 2,-15 12-1,-6 0-1,2 12 2,-8 8-2,-1 13 1,11 4-1,0 16 0,15-1 0,14 16 0,4 6-1,23 10 1,8-5 0,21 10-1,6 0 1,24 4-1,19-10 1,18 6 0,33-20-1,23-13 0,26-17 1,13-15-1,25-23 1,8-26-1,9-15 0,8-13 0,-6-24-1,-2-7 1,-8-26-1,-4-8 1,-18-14-2,-12-13 2,-12-10 0,-20-16-1,-12-5 1,-19-18 0,-19-1 1,-19-6-1,-5 1 0,-30-1 0,-16 6 0,-10 8 0,-32 9 0,-18 9 0,-20 25 0,-20 11 1,-27 22-1,-11 11 0,-2 21-1,-9 1 0,5 14 0,22 9-4,5 10-2,50-10-10,-19 32-10,44-22-10,-12 26-4,19-6 1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4:47.215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0 589 33,'0'0'25,"0"0"2,0 0-8,0 0-4,0 0-4,0 0-3,0 0 1,0 0-1,0 0-1,0 0-1,0 0 0,0 0-1,0 0-2,0 0 0,0 0-1,0 0 0,0 0 0,0 0 0,0 0 0,18-32-1,-18 32 1,26-31-1,-13 6 0,6-2 0,-1-4 0,0-5 0,8-11-1,-2 9 1,8-10-1,-6 4 0,-2 1 0,-1 5 1,-1 0-1,-5 6 0,2 1 0,-6 13 0,-13 18 0,13-30 0,-13 30 0,0 0 0,0 0 0,0 0 1,11 23-1,-11 2 1,0 6-1,0 7 1,0 0-1,0 12 1,8 6 0,-8-5-1,12 6 0,0-8 1,0-11-1,0 7 0,2-9 0,-2-9 0,0-2 0,-12-25 1,12 38-1,-12-38-1,0 0 0,7 29-2,-7-29-6,0 0-13,0 0-14,-25 0-2,25 0-1,0 0 1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4:47.840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-5 817 73,'0'0'34,"0"-32"0,0 32-10,0-25-16,0 25-3,24-26 0,-24 26-2,46-36 1,-22 11-2,-1-13 0,4 5-1,4-10 1,-5-2-1,-2-11-1,1 0 1,-1-7-1,-4 6 1,-2-5-1,0 4 1,-4 15 0,-2 5-1,-4 6 1,3 7-1,-11 25 0,7-24 1,-7 24-1,0 0 1,0 0-1,0 0 1,18 18-1,-18 13 1,6 14 0,-6 11 0,0 9-1,-6 2 1,6 6-1,0 3 1,0-5-1,0-8 0,6-15 0,-1-10 0,-5-16-1,0-22-2,0 0-4,26-7-14,-26 7-11,-4-20-5,4 20-2,4-44 2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4:48.559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-5 691 42,'5'25'31,"-5"-25"4,0 0-3,0 0-13,14 32-11,-14-32-1,0 0-2,30-27-1,-30 27 0,26-23-1,-26 23 0,33-51 0,-22 26-1,1-6 0,0 1-1,0-3 0,3-10 0,-4-2 0,-5-8-1,0-1 1,6-3-1,0 1 0,3-2 0,-11 9-1,11 4 2,-8 9-2,4 16 1,-11 20-1,0 0 2,25-12-1,-25 12 0,11 32 0,4 1 1,-4 8-1,1 4 0,-6-2 0,6 15 0,2-2 1,-2 0-1,0 5 0,8-8 0,-8-3 0,-1-1 1,4-11-1,-4-6 0,2-7 0,-13-25 1,18 38-1,-18-38 0,0 0 0,12 19 0,-12-19 0,0 0-1,0 0-2,0-31-5,-24 31-12,30-45-12,-6 45-6,-30-38-2,30 38 1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4:49.684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20 107 44,'0'0'32,"-26"-25"4,26 25-3,0-23-19,0 23-7,26-28 0,-26 28-3,51-19 0,-28 19-1,16-11-1,-2 16 0,7-5-2,-8 15 2,2-5-2,-12 9 1,-2 13 0,-4-1-1,-14 7 1,-6-1 0,-14 7-1,-4 6 1,0-5-1,-8-1 1,-5-1-1,-5-5 0,10-6 2,-5 1-2,4-10 1,1-3 0,15 5 0,11-25-1,-12 38 2,12-38-2,6 43 0,-6-43-1,24 38-1,-24-38-1,19 44-6,14-44-13,-33 37-12,0-37-3,12 51-2,1-26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49:38.432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892 176 11,'0'0'24,"-8"-46"1,8 46 2,0-56-12,0 56 1,-19-32-1,19 32-3,0 0-2,-37-25-3,37 25-1,0 0 0,-47-12-2,23 12-1,24 0 0,-55 0-1,22-11 0,2 22 0,-8-11 0,7 6-1,-8 0 1,1 19-1,-1-2 0,1 17 1,0 8-1,-19 23 0,13 10 0,-2 13 0,8 15-1,-1 4 1,0 6 0,10 8 0,3 18-1,5 3 1,7 4 0,7-3-1,16 11 1,-1-1 0,17 0-1,9-7 1,19-26-1,6-1 0,14-12 0,6-7 0,14-20 0,5-17 0,15-13 0,-3-16 0,9-23 0,7-17-1,2-23 3,0-19-1,1-35 0,-4-11 0,-13-16-1,-7-15 1,-18-15-1,-15-2 1,-17-6-3,-21-2 2,-17-6-1,-8 7 1,-24-9 0,-14 18 1,-21-10 0,5 10-1,-16 5 0,-12 20 0,-4-3 0,-7 18-1,-1 6 1,-3 17-1,-4 16-1,-4 7 2,5 32-2,13 5-1,-2 30-3,40-11-14,-4 55-15,37-32-1,8 40-3,45-14 1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4:49.981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-6 225 72,'12'-25'37,"-12"25"1,0 0 0,0 0-30,0 0-2,0 0 0,26 31-2,-20-4 0,5-11-1,-4 9-1,-7-25-1,0 0 0,26 13-2,-20-38 0,0 1-3,6-23-7,-12 47-15,-6-76-14,-6 42 1,12-29-3,-6 20 3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4:50.778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813 80 45,'-19'-44'30,"-5"30"3,18-4-2,-26 18-18,32 0-6,-38-15-1,38 15 0,-44 20-2,20-7 0,-14 12-1,0 8 1,-4 17-2,-2 6 1,-15 20-1,4-1 1,-1 17-1,6 11-1,-6 4 1,1 6 0,10 7-1,6-9 1,10 10 0,11-7-1,18-2 1,6-4-1,12-2 0,12-12-1,14 0 1,8-9-1,10-18 0,18-10 1,8-14-2,6-17 1,7-14-1,10-12 1,3-5-1,-2-22 1,-5-6-1,-2-5 0,-5-10 0,-7-15 2,-16-13-2,-8-11 1,-14-8 0,-11-17 0,-14-2-1,-16-12 1,-9 9 0,-16-4-1,-9 7 1,-11 8 0,-12 5 0,-15 14 0,-4 2 0,-7 17 0,-12 19 0,-1 4 0,9 14 0,-11 4-1,11 17 1,3 4-2,8 6-1,0 11-4,36-11-10,-30 43-10,32-23-9,-14 40-2,31-26-1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4:52.965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476 0 52,'0'0'33,"0"0"-3,0 0-7,0 0-13,0 0-3,0 0-2,0 0 0,0 0 0,0 0-1,0 0 0,-13 24 0,13-24-1,0 0-1,0 0 0,0 0 0,0 0-1,0 27 0,0-27 0,0 25 0,0-25 0,0 31-1,0-31 1,0 38 0,0-38-1,0 45 1,0-29 0,-7 11-1,7-2 0,-6-1 1,6 3-1,-6 4 1,6-31-1,-12 50 0,12-50 1,-14 36-1,2-9 1,6-8-1,-6 6 1,12-25-1,-26 38 0,26-38 1,-36 32 0,10-21-1,26-11 1,-38 22-1,38-22 1,-42 16 0,42-16 0,-32 14-1,32-14 0,-23 18 0,23-18 0,0 0 0,-27 25-1,27-25 1,0 0 0,0 0 0,-21 24 0,21-24 0,0 0 0,-5 25 0,5-25 0,0 0 0,-12 27-1,12-27 1,-6 24 0,6-24 1,0 0-2,-13 32 1,13-32 0,0 0 0,0 0 0,-24 31 0,24-31 0,0 0 0,-25 25 0,25-25 1,-18 20-1,18-20 0,0 0 0,-14 25 0,14-25 0,0 0 0,0 0 0,0 0 0,0 0 0,0 0-1,0 0 1,0 0 1,32-7-1,-32 7-1,44-25 2,-20 5-2,8 2 2,5-7-2,6 1 1,-5-3 0,1 2-1,-2 7 1,-1-7-1,2 12 1,-20-5-1,8 11 1,-26 7-1,32-13 2,-32 13-1,18-6-1,-18 6 1,0 0 0,26-5 0,-26 5 1,0 0-1,0 0 0,0 0 0,0 0 0,-26 11 0,26-11 0,-31 20 0,31-20 0,-45 25 0,15-5 0,4-4 1,-4 11 0,-2-3 0,-6 1-1,7-3 1,0 8-1,7-12 1,-2 7-1,8-12 0,18-13 0,-26 25 0,26-25 0,0 0 0,0 0 0,0 0 0,0 0-1,0 0 1,0-32 1,0 32-1,6-49 0,-1 19 0,2-3 0,1-5 0,-8 6 0,0-12 0,0 6 0,0 3 0,0 2 0,-8-5 0,8 11 0,0 2 0,0 25 0,0-29 0,0 29 0,0 0-1,0 0 1,0 0 1,0 0-1,0 0 1,26 5-1,-26-5 1,32 19-2,-32-19 2,38 37-1,-20-22 0,-18-15-1,44 38 1,-44-38-1,26 30 0,-26-30 1,24 31 0,-24-31 0,19 18-1,-19-18 1,0 0 0,0 0 0,31 13 0,-31-13 0,0 0 0,0 0 0,0 0 1,0-24-1,0 24 0,-31-7 0,31 7 1,-43-13 0,17 6 0,0 7-1,1-3 1,25 3 0,-37-8 0,37 8-1,0 0 0,0 0 0,0 31 0,0-31-1,18 25 1,-18-25 0,32 31 0,-32-31 0,23 32-1,-23-32 1,22 24-1,-22-24 1,0 0-1,0 0 1,0 0 0,0 0 0,0 0 1,0 0-1,0 0 1,0 0-1,-22-29 1,22 29-1,0-27 0,0 27 0,0 0 0,0 0 0,0 0 0,0 0 0,-17 0 0,17 0 0,0 0 0,-23 27-1,23-27-1,0 0-4,0 0-7,0 0-5,-22-9-10,44-24-6,-22 33-6,0 0-1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5:04.324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32 430 18,'0'0'27,"0"0"0,0 0 0,-33 29-16,33-29-2,0 0-2,0 0-1,0 0-1,0 0 0,0 0-1,0 0-1,0 0 0,0 0 0,0 0-1,26-13 0,-26 13 0,25-16-1,-25 16 0,26-33 0,-26 33 0,36-38-1,-10 13 1,-8 3 0,8-7-1,-1 4 1,1 0-1,-9-13 2,6 15-2,-1-10 0,-5 1 0,3 7 0,-2-3 1,-18 28-1,20-34 0,-20 34 0,0 0 0,24-20 1,-24 20-1,0 0 0,0 0 1,0 0-1,0 0 0,0 0 1,18 20 0,-18-20-1,7 24 1,-7-24-1,13 38 1,-13-19 0,0 14 0,6-10-1,-6 8 1,5 1 0,-5 6-1,7 0 1,-1-7-1,-6 7 1,6-6-1,0-8 0,0 1 1,2-7-1,-8-18 0,18 38 0,-18-38 0,0 0 0,0 0 0,12 20-2,-12-20-1,0 0-9,8-28-11,-8 28-12,0 0-2,0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5:05.059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-6 567 12,'0'0'31,"0"0"-1,0-31 3,0 31-16,0 0-7,0 0-4,0-38 1,0 38-2,26-23-4,-26 23 2,24-42-2,-24 42 1,31-48-1,-11 20 1,-9-6-3,2 4 2,-1-8 1,-6 0-1,6 0 0,-12 5 0,8 1 1,-8 14 0,0 18-2,6-38 1,-6 38 0,5-23-1,-5 23 1,0 0-1,26-33 0,-26 33 0,0 0 1,25-5-1,-25 5 1,0 0 0,33 23 0,-33-23 0,17 45 0,-11-14-1,0 0 1,1 7-1,4-1 1,-3 1-1,-1 7 1,-2-2-1,9-5 1,-7 6-1,4-6 1,1-6-1,-6 1 1,6-4-1,-6-10 0,-6-19 0,15 38-1,-15-38 0,0 0-1,0 0-2,0 0-10,41-14-9,-41 14-12,0 0-3,0 0 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5:05.731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-3 617 31,'0'0'30,"8"-27"1,-8 27-3,0 0-16,0 0-5,11-36-2,-11 36 0,25-27-1,-25 27-1,18-34-1,-3 12 0,4-9 0,-7-1 0,0-6 0,0 0-1,-5-5 0,4-1-1,9 1 2,-14 11-2,12-6 1,-11 0-1,4 7 0,4 13 1,-15 18 0,24-30 0,-24 30 0,0 0-1,19-15 1,-19 15 0,0 0-1,24 7 1,-24-7-1,0 0 0,26 31 1,-26-31-1,24 25 0,-17 0 1,-2-1-1,9 8 1,-9 6-1,2 0 1,-7 6-1,8-9 1,-2 12 0,-1-9-1,2 0 0,5-14 0,-6 1 0,-6-25 0,11 32 0,-11-32-2,0 0-2,39-10-9,-39 10-10,0 0-13,0 0-2,6-47 1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5:06.512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0 572 21,'0'0'29,"0"0"1,0 0 1,0 0-19,0 0-6,18-29-1,-18 29 0,26-38 0,-26 38-1,38-58 0,-21 33 0,5-13-1,-11 0 0,14-7-1,-14 7 0,9 0-1,-6 2 0,-2-2 1,0 1-2,0 4 1,0 9-1,-4-1 0,-8 25 0,11-32 0,-11 32 0,0 0 1,0 0-1,0 0 1,0 0-1,19 27 1,-13-2 0,-6-1 0,6 14 0,-1 5 0,-5 2 0,0 0 0,7 4 0,1-6-1,-8 2 1,6 0 0,-6-14-1,5 0 0,-5-1 0,7-8 1,-7-22-1,6 38-1,-6-38 1,0 23-2,0-23-1,0 0-5,0 0-13,9 25-10,-9-25-6,0 0 0,0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5:07.324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0 687 30,'0'0'32,"0"0"1,0 0-1,0 0-22,13-33-4,-13 33 0,23-32-1,-23 32-1,33-36 0,-14 9 0,0-4 0,-2 6-2,16-11 1,-15 3-2,8-4 1,4-7-2,-4-4 1,6 1 0,-8 3-1,0 1 1,-10-2-2,4 14 2,-6-1-1,2 8 0,-14 24 0,12-30 1,-12 30-1,0 0 0,0 0 1,18-9 0,-18 9-1,14 32 1,-14-7-1,5 13 0,-5 11 1,7 3-1,-1 4 0,-6 0 2,6 5-2,-6-8 1,6-3 0,0-6 0,6-6-1,-4-13 1,3 0-1,-4-7 1,5 9-1,-12-27 0,20 31 1,-20-31-2,0 0 1,18 23 0,-18-23-1,0 0-2,0 0-3,0-23-11,-32 35-11,26-39-11,-32 22-1,20-28-1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5:08.231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-1 109 43,'-12'-19'33,"12"19"0,0 0 0,0 0-26,18-38-2,-18 38 0,38-14-1,-9 3-1,10 6 1,-7-8-1,7 13-2,-3-9 1,1 9-1,1 9 1,-12 4-2,-26-13 2,36 49-2,-30-17 0,-6-1 1,-6 7-1,-6 5 1,-12 0-2,-2-5 2,-6 0-2,-6 0 1,2-6 0,5-7 0,0 1-2,5 5 0,26-31-2,-44 43-3,44-43-9,-6 52-11,6-52-7,-6 56-3,24-31 3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3-30T17:55:08.512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</inkml:definitions>
  <inkml:trace contextRef="#ctx0" brushRef="#br0">0 108 64,'0'0'38,"0"0"0,0 0 0,6 24-29,-6 1-3,12 7-3,-6-1 0,-1 0-1,10-1 0,-9-8-2,-6-22-1,0 0-1,0 0-2,12-32-4,6-22-16,-24 21-14,12-37-1,-18 26-2,24-26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28C08D6-5B01-4C75-B546-8B757ED71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46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fld id="{1184F3D3-7B0B-4E92-83AF-02C2F9D99214}" type="slidenum">
              <a:rPr lang="en-US" sz="1200" b="0" smtClean="0">
                <a:solidFill>
                  <a:schemeClr val="tx1"/>
                </a:solidFill>
              </a:rPr>
              <a:pPr/>
              <a:t>3</a:t>
            </a:fld>
            <a:endParaRPr lang="en-US" sz="1200" b="0" smtClean="0">
              <a:solidFill>
                <a:schemeClr val="tx1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fld id="{E5B29842-956C-4C7F-B749-035DE79D8162}" type="slidenum">
              <a:rPr lang="en-US" sz="1200" b="0" smtClean="0">
                <a:solidFill>
                  <a:schemeClr val="tx1"/>
                </a:solidFill>
              </a:rPr>
              <a:pPr/>
              <a:t>4</a:t>
            </a:fld>
            <a:endParaRPr 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fld id="{4B75F57A-281F-407D-A5B8-AFE22EFF60E8}" type="slidenum">
              <a:rPr lang="en-US" sz="1200" b="0" smtClean="0">
                <a:solidFill>
                  <a:schemeClr val="tx1"/>
                </a:solidFill>
              </a:rPr>
              <a:pPr/>
              <a:t>13</a:t>
            </a:fld>
            <a:endParaRPr 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8C08D6-5B01-4C75-B546-8B757ED71FD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76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fld id="{07F002B4-21E7-469D-BBE3-3B5D63356F99}" type="slidenum">
              <a:rPr lang="en-US" sz="1200" b="0" smtClean="0">
                <a:solidFill>
                  <a:schemeClr val="tx1"/>
                </a:solidFill>
              </a:rPr>
              <a:pPr/>
              <a:t>46</a:t>
            </a:fld>
            <a:endParaRPr 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8C08D6-5B01-4C75-B546-8B757ED71FD1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12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15866-44EB-400E-BA33-ED3FC5602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6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09446-64CC-4B6D-BB36-7A37BA45E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29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B94C4-3D77-4DBB-86BB-555D659B9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5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39E6D-99EA-44BC-A0CD-7B6B557B4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5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DF465-A74B-4528-9AF7-B32A6D190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33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7ACB0-E58D-4868-BED6-F40191D48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76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6D587-B409-4E5D-BA8E-D8E970C8B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9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EE6C6-5095-4040-88AF-55369E7C6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4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153A9-A30B-45D0-A147-52CC86578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3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0EDED-2DFF-48C3-96FD-B1D0BD11C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9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51134-D4F9-4A69-AA7E-384BD74F7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6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8BC82B6-5CF6-4CF2-9AE2-082240755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23.xml"/><Relationship Id="rId13" Type="http://schemas.openxmlformats.org/officeDocument/2006/relationships/image" Target="../media/image27.emf"/><Relationship Id="rId3" Type="http://schemas.openxmlformats.org/officeDocument/2006/relationships/image" Target="../media/image2.png"/><Relationship Id="rId7" Type="http://schemas.openxmlformats.org/officeDocument/2006/relationships/image" Target="../media/image24.emf"/><Relationship Id="rId12" Type="http://schemas.openxmlformats.org/officeDocument/2006/relationships/customXml" Target="../ink/ink25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2.xml"/><Relationship Id="rId11" Type="http://schemas.openxmlformats.org/officeDocument/2006/relationships/image" Target="../media/image26.emf"/><Relationship Id="rId5" Type="http://schemas.openxmlformats.org/officeDocument/2006/relationships/image" Target="../media/image23.emf"/><Relationship Id="rId10" Type="http://schemas.openxmlformats.org/officeDocument/2006/relationships/customXml" Target="../ink/ink24.xml"/><Relationship Id="rId4" Type="http://schemas.openxmlformats.org/officeDocument/2006/relationships/customXml" Target="../ink/ink21.xml"/><Relationship Id="rId9" Type="http://schemas.openxmlformats.org/officeDocument/2006/relationships/image" Target="../media/image25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13" Type="http://schemas.openxmlformats.org/officeDocument/2006/relationships/customXml" Target="../ink/ink30.xml"/><Relationship Id="rId3" Type="http://schemas.openxmlformats.org/officeDocument/2006/relationships/slide" Target="slide14.xml"/><Relationship Id="rId7" Type="http://schemas.openxmlformats.org/officeDocument/2006/relationships/customXml" Target="../ink/ink27.xml"/><Relationship Id="rId12" Type="http://schemas.openxmlformats.org/officeDocument/2006/relationships/image" Target="../media/image3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emf"/><Relationship Id="rId11" Type="http://schemas.openxmlformats.org/officeDocument/2006/relationships/customXml" Target="../ink/ink29.xml"/><Relationship Id="rId5" Type="http://schemas.openxmlformats.org/officeDocument/2006/relationships/customXml" Target="../ink/ink26.xml"/><Relationship Id="rId10" Type="http://schemas.openxmlformats.org/officeDocument/2006/relationships/image" Target="../media/image30.emf"/><Relationship Id="rId4" Type="http://schemas.openxmlformats.org/officeDocument/2006/relationships/image" Target="../media/image2.png"/><Relationship Id="rId9" Type="http://schemas.openxmlformats.org/officeDocument/2006/relationships/customXml" Target="../ink/ink28.xml"/><Relationship Id="rId14" Type="http://schemas.openxmlformats.org/officeDocument/2006/relationships/image" Target="../media/image32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3.xml"/><Relationship Id="rId3" Type="http://schemas.openxmlformats.org/officeDocument/2006/relationships/image" Target="../media/image2.png"/><Relationship Id="rId7" Type="http://schemas.openxmlformats.org/officeDocument/2006/relationships/image" Target="../media/image34.emf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2.xml"/><Relationship Id="rId11" Type="http://schemas.openxmlformats.org/officeDocument/2006/relationships/image" Target="../media/image36.emf"/><Relationship Id="rId5" Type="http://schemas.openxmlformats.org/officeDocument/2006/relationships/image" Target="../media/image33.emf"/><Relationship Id="rId10" Type="http://schemas.openxmlformats.org/officeDocument/2006/relationships/customXml" Target="../ink/ink34.xml"/><Relationship Id="rId4" Type="http://schemas.openxmlformats.org/officeDocument/2006/relationships/customXml" Target="../ink/ink31.xml"/><Relationship Id="rId9" Type="http://schemas.openxmlformats.org/officeDocument/2006/relationships/image" Target="../media/image35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ustomXml" Target="../ink/ink37.xml"/><Relationship Id="rId3" Type="http://schemas.openxmlformats.org/officeDocument/2006/relationships/image" Target="../media/image2.png"/><Relationship Id="rId7" Type="http://schemas.openxmlformats.org/officeDocument/2006/relationships/image" Target="../media/image38.emf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6.xml"/><Relationship Id="rId11" Type="http://schemas.openxmlformats.org/officeDocument/2006/relationships/image" Target="../media/image40.emf"/><Relationship Id="rId5" Type="http://schemas.openxmlformats.org/officeDocument/2006/relationships/image" Target="../media/image37.emf"/><Relationship Id="rId10" Type="http://schemas.openxmlformats.org/officeDocument/2006/relationships/customXml" Target="../ink/ink38.xml"/><Relationship Id="rId4" Type="http://schemas.openxmlformats.org/officeDocument/2006/relationships/customXml" Target="../ink/ink35.xml"/><Relationship Id="rId9" Type="http://schemas.openxmlformats.org/officeDocument/2006/relationships/image" Target="../media/image39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ustomXml" Target="../ink/ink41.xml"/><Relationship Id="rId13" Type="http://schemas.openxmlformats.org/officeDocument/2006/relationships/image" Target="../media/image45.emf"/><Relationship Id="rId3" Type="http://schemas.openxmlformats.org/officeDocument/2006/relationships/image" Target="../media/image2.png"/><Relationship Id="rId7" Type="http://schemas.openxmlformats.org/officeDocument/2006/relationships/image" Target="../media/image42.emf"/><Relationship Id="rId12" Type="http://schemas.openxmlformats.org/officeDocument/2006/relationships/customXml" Target="../ink/ink43.xml"/><Relationship Id="rId17" Type="http://schemas.openxmlformats.org/officeDocument/2006/relationships/image" Target="../media/image47.emf"/><Relationship Id="rId2" Type="http://schemas.openxmlformats.org/officeDocument/2006/relationships/slide" Target="slide20.xml"/><Relationship Id="rId16" Type="http://schemas.openxmlformats.org/officeDocument/2006/relationships/customXml" Target="../ink/ink45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0.xml"/><Relationship Id="rId11" Type="http://schemas.openxmlformats.org/officeDocument/2006/relationships/image" Target="../media/image44.emf"/><Relationship Id="rId5" Type="http://schemas.openxmlformats.org/officeDocument/2006/relationships/image" Target="../media/image41.emf"/><Relationship Id="rId15" Type="http://schemas.openxmlformats.org/officeDocument/2006/relationships/image" Target="../media/image46.emf"/><Relationship Id="rId10" Type="http://schemas.openxmlformats.org/officeDocument/2006/relationships/customXml" Target="../ink/ink42.xml"/><Relationship Id="rId4" Type="http://schemas.openxmlformats.org/officeDocument/2006/relationships/customXml" Target="../ink/ink39.xml"/><Relationship Id="rId9" Type="http://schemas.openxmlformats.org/officeDocument/2006/relationships/image" Target="../media/image43.emf"/><Relationship Id="rId14" Type="http://schemas.openxmlformats.org/officeDocument/2006/relationships/customXml" Target="../ink/ink4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8.xml"/><Relationship Id="rId3" Type="http://schemas.openxmlformats.org/officeDocument/2006/relationships/image" Target="../media/image2.png"/><Relationship Id="rId7" Type="http://schemas.openxmlformats.org/officeDocument/2006/relationships/image" Target="../media/image49.emf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7.xml"/><Relationship Id="rId11" Type="http://schemas.openxmlformats.org/officeDocument/2006/relationships/image" Target="../media/image51.emf"/><Relationship Id="rId5" Type="http://schemas.openxmlformats.org/officeDocument/2006/relationships/image" Target="../media/image48.emf"/><Relationship Id="rId10" Type="http://schemas.openxmlformats.org/officeDocument/2006/relationships/customXml" Target="../ink/ink49.xml"/><Relationship Id="rId4" Type="http://schemas.openxmlformats.org/officeDocument/2006/relationships/customXml" Target="../ink/ink46.xml"/><Relationship Id="rId9" Type="http://schemas.openxmlformats.org/officeDocument/2006/relationships/image" Target="../media/image50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customXml" Target="../ink/ink52.xml"/><Relationship Id="rId13" Type="http://schemas.openxmlformats.org/officeDocument/2006/relationships/image" Target="../media/image56.emf"/><Relationship Id="rId3" Type="http://schemas.openxmlformats.org/officeDocument/2006/relationships/image" Target="../media/image2.png"/><Relationship Id="rId7" Type="http://schemas.openxmlformats.org/officeDocument/2006/relationships/image" Target="../media/image53.emf"/><Relationship Id="rId12" Type="http://schemas.openxmlformats.org/officeDocument/2006/relationships/customXml" Target="../ink/ink5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51.xml"/><Relationship Id="rId11" Type="http://schemas.openxmlformats.org/officeDocument/2006/relationships/image" Target="../media/image55.emf"/><Relationship Id="rId5" Type="http://schemas.openxmlformats.org/officeDocument/2006/relationships/image" Target="../media/image52.emf"/><Relationship Id="rId10" Type="http://schemas.openxmlformats.org/officeDocument/2006/relationships/customXml" Target="../ink/ink53.xml"/><Relationship Id="rId4" Type="http://schemas.openxmlformats.org/officeDocument/2006/relationships/customXml" Target="../ink/ink50.xml"/><Relationship Id="rId9" Type="http://schemas.openxmlformats.org/officeDocument/2006/relationships/image" Target="../media/image54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customXml" Target="../ink/ink57.xml"/><Relationship Id="rId3" Type="http://schemas.openxmlformats.org/officeDocument/2006/relationships/image" Target="../media/image2.png"/><Relationship Id="rId7" Type="http://schemas.openxmlformats.org/officeDocument/2006/relationships/image" Target="../media/image58.emf"/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56.xml"/><Relationship Id="rId11" Type="http://schemas.openxmlformats.org/officeDocument/2006/relationships/image" Target="../media/image60.emf"/><Relationship Id="rId5" Type="http://schemas.openxmlformats.org/officeDocument/2006/relationships/image" Target="../media/image57.emf"/><Relationship Id="rId10" Type="http://schemas.openxmlformats.org/officeDocument/2006/relationships/customXml" Target="../ink/ink58.xml"/><Relationship Id="rId4" Type="http://schemas.openxmlformats.org/officeDocument/2006/relationships/customXml" Target="../ink/ink55.xml"/><Relationship Id="rId9" Type="http://schemas.openxmlformats.org/officeDocument/2006/relationships/image" Target="../media/image59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customXml" Target="../ink/ink61.xml"/><Relationship Id="rId13" Type="http://schemas.openxmlformats.org/officeDocument/2006/relationships/image" Target="../media/image65.emf"/><Relationship Id="rId3" Type="http://schemas.openxmlformats.org/officeDocument/2006/relationships/image" Target="../media/image2.png"/><Relationship Id="rId7" Type="http://schemas.openxmlformats.org/officeDocument/2006/relationships/image" Target="../media/image62.emf"/><Relationship Id="rId12" Type="http://schemas.openxmlformats.org/officeDocument/2006/relationships/customXml" Target="../ink/ink63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0.xml"/><Relationship Id="rId11" Type="http://schemas.openxmlformats.org/officeDocument/2006/relationships/image" Target="../media/image64.emf"/><Relationship Id="rId5" Type="http://schemas.openxmlformats.org/officeDocument/2006/relationships/image" Target="../media/image61.emf"/><Relationship Id="rId10" Type="http://schemas.openxmlformats.org/officeDocument/2006/relationships/customXml" Target="../ink/ink62.xml"/><Relationship Id="rId4" Type="http://schemas.openxmlformats.org/officeDocument/2006/relationships/customXml" Target="../ink/ink59.xml"/><Relationship Id="rId9" Type="http://schemas.openxmlformats.org/officeDocument/2006/relationships/image" Target="../media/image63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customXml" Target="../ink/ink66.xml"/><Relationship Id="rId3" Type="http://schemas.openxmlformats.org/officeDocument/2006/relationships/image" Target="../media/image2.png"/><Relationship Id="rId7" Type="http://schemas.openxmlformats.org/officeDocument/2006/relationships/image" Target="../media/image67.emf"/><Relationship Id="rId2" Type="http://schemas.openxmlformats.org/officeDocument/2006/relationships/slide" Target="slide30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5.xml"/><Relationship Id="rId5" Type="http://schemas.openxmlformats.org/officeDocument/2006/relationships/image" Target="../media/image66.emf"/><Relationship Id="rId4" Type="http://schemas.openxmlformats.org/officeDocument/2006/relationships/customXml" Target="../ink/ink64.xml"/><Relationship Id="rId9" Type="http://schemas.openxmlformats.org/officeDocument/2006/relationships/image" Target="../media/image6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customXml" Target="../ink/ink69.xml"/><Relationship Id="rId3" Type="http://schemas.openxmlformats.org/officeDocument/2006/relationships/image" Target="../media/image2.png"/><Relationship Id="rId7" Type="http://schemas.openxmlformats.org/officeDocument/2006/relationships/image" Target="../media/image70.emf"/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8.xml"/><Relationship Id="rId11" Type="http://schemas.openxmlformats.org/officeDocument/2006/relationships/image" Target="../media/image72.emf"/><Relationship Id="rId5" Type="http://schemas.openxmlformats.org/officeDocument/2006/relationships/image" Target="../media/image69.emf"/><Relationship Id="rId10" Type="http://schemas.openxmlformats.org/officeDocument/2006/relationships/customXml" Target="../ink/ink70.xml"/><Relationship Id="rId4" Type="http://schemas.openxmlformats.org/officeDocument/2006/relationships/customXml" Target="../ink/ink67.xml"/><Relationship Id="rId9" Type="http://schemas.openxmlformats.org/officeDocument/2006/relationships/image" Target="../media/image71.e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customXml" Target="../ink/ink73.xml"/><Relationship Id="rId3" Type="http://schemas.openxmlformats.org/officeDocument/2006/relationships/image" Target="../media/image2.png"/><Relationship Id="rId7" Type="http://schemas.openxmlformats.org/officeDocument/2006/relationships/image" Target="../media/image74.emf"/><Relationship Id="rId2" Type="http://schemas.openxmlformats.org/officeDocument/2006/relationships/slide" Target="slide34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72.xml"/><Relationship Id="rId5" Type="http://schemas.openxmlformats.org/officeDocument/2006/relationships/image" Target="../media/image73.emf"/><Relationship Id="rId4" Type="http://schemas.openxmlformats.org/officeDocument/2006/relationships/customXml" Target="../ink/ink71.xml"/><Relationship Id="rId9" Type="http://schemas.openxmlformats.org/officeDocument/2006/relationships/image" Target="../media/image75.e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customXml" Target="../ink/ink76.xml"/><Relationship Id="rId13" Type="http://schemas.openxmlformats.org/officeDocument/2006/relationships/image" Target="../media/image80.emf"/><Relationship Id="rId18" Type="http://schemas.openxmlformats.org/officeDocument/2006/relationships/customXml" Target="../ink/ink81.xml"/><Relationship Id="rId3" Type="http://schemas.openxmlformats.org/officeDocument/2006/relationships/image" Target="../media/image2.png"/><Relationship Id="rId7" Type="http://schemas.openxmlformats.org/officeDocument/2006/relationships/image" Target="../media/image77.emf"/><Relationship Id="rId12" Type="http://schemas.openxmlformats.org/officeDocument/2006/relationships/customXml" Target="../ink/ink78.xml"/><Relationship Id="rId17" Type="http://schemas.openxmlformats.org/officeDocument/2006/relationships/image" Target="../media/image82.emf"/><Relationship Id="rId2" Type="http://schemas.openxmlformats.org/officeDocument/2006/relationships/slide" Target="slide36.xml"/><Relationship Id="rId16" Type="http://schemas.openxmlformats.org/officeDocument/2006/relationships/customXml" Target="../ink/ink80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75.xml"/><Relationship Id="rId11" Type="http://schemas.openxmlformats.org/officeDocument/2006/relationships/image" Target="../media/image79.emf"/><Relationship Id="rId5" Type="http://schemas.openxmlformats.org/officeDocument/2006/relationships/image" Target="../media/image76.emf"/><Relationship Id="rId15" Type="http://schemas.openxmlformats.org/officeDocument/2006/relationships/image" Target="../media/image81.emf"/><Relationship Id="rId10" Type="http://schemas.openxmlformats.org/officeDocument/2006/relationships/customXml" Target="../ink/ink77.xml"/><Relationship Id="rId19" Type="http://schemas.openxmlformats.org/officeDocument/2006/relationships/image" Target="../media/image83.emf"/><Relationship Id="rId4" Type="http://schemas.openxmlformats.org/officeDocument/2006/relationships/customXml" Target="../ink/ink74.xml"/><Relationship Id="rId9" Type="http://schemas.openxmlformats.org/officeDocument/2006/relationships/image" Target="../media/image78.emf"/><Relationship Id="rId14" Type="http://schemas.openxmlformats.org/officeDocument/2006/relationships/customXml" Target="../ink/ink7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customXml" Target="../ink/ink84.xml"/><Relationship Id="rId3" Type="http://schemas.openxmlformats.org/officeDocument/2006/relationships/image" Target="../media/image2.png"/><Relationship Id="rId7" Type="http://schemas.openxmlformats.org/officeDocument/2006/relationships/image" Target="../media/image85.emf"/><Relationship Id="rId2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83.xml"/><Relationship Id="rId11" Type="http://schemas.openxmlformats.org/officeDocument/2006/relationships/image" Target="../media/image87.emf"/><Relationship Id="rId5" Type="http://schemas.openxmlformats.org/officeDocument/2006/relationships/image" Target="../media/image84.emf"/><Relationship Id="rId10" Type="http://schemas.openxmlformats.org/officeDocument/2006/relationships/customXml" Target="../ink/ink85.xml"/><Relationship Id="rId4" Type="http://schemas.openxmlformats.org/officeDocument/2006/relationships/customXml" Target="../ink/ink82.xml"/><Relationship Id="rId9" Type="http://schemas.openxmlformats.org/officeDocument/2006/relationships/image" Target="../media/image86.e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customXml" Target="../ink/ink88.xml"/><Relationship Id="rId13" Type="http://schemas.openxmlformats.org/officeDocument/2006/relationships/image" Target="../media/image92.emf"/><Relationship Id="rId3" Type="http://schemas.openxmlformats.org/officeDocument/2006/relationships/image" Target="../media/image2.png"/><Relationship Id="rId7" Type="http://schemas.openxmlformats.org/officeDocument/2006/relationships/image" Target="../media/image89.emf"/><Relationship Id="rId12" Type="http://schemas.openxmlformats.org/officeDocument/2006/relationships/customXml" Target="../ink/ink90.xml"/><Relationship Id="rId17" Type="http://schemas.openxmlformats.org/officeDocument/2006/relationships/image" Target="../media/image94.emf"/><Relationship Id="rId2" Type="http://schemas.openxmlformats.org/officeDocument/2006/relationships/slide" Target="slide40.xml"/><Relationship Id="rId16" Type="http://schemas.openxmlformats.org/officeDocument/2006/relationships/customXml" Target="../ink/ink92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87.xml"/><Relationship Id="rId11" Type="http://schemas.openxmlformats.org/officeDocument/2006/relationships/image" Target="../media/image91.emf"/><Relationship Id="rId5" Type="http://schemas.openxmlformats.org/officeDocument/2006/relationships/image" Target="../media/image88.emf"/><Relationship Id="rId15" Type="http://schemas.openxmlformats.org/officeDocument/2006/relationships/image" Target="../media/image93.emf"/><Relationship Id="rId10" Type="http://schemas.openxmlformats.org/officeDocument/2006/relationships/customXml" Target="../ink/ink89.xml"/><Relationship Id="rId4" Type="http://schemas.openxmlformats.org/officeDocument/2006/relationships/customXml" Target="../ink/ink86.xml"/><Relationship Id="rId9" Type="http://schemas.openxmlformats.org/officeDocument/2006/relationships/image" Target="../media/image90.emf"/><Relationship Id="rId14" Type="http://schemas.openxmlformats.org/officeDocument/2006/relationships/customXml" Target="../ink/ink9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7.xml"/><Relationship Id="rId18" Type="http://schemas.openxmlformats.org/officeDocument/2006/relationships/slide" Target="slide23.xml"/><Relationship Id="rId3" Type="http://schemas.openxmlformats.org/officeDocument/2006/relationships/notesSlide" Target="../notesSlides/notesSlide2.xml"/><Relationship Id="rId21" Type="http://schemas.openxmlformats.org/officeDocument/2006/relationships/slide" Target="slide31.xml"/><Relationship Id="rId7" Type="http://schemas.openxmlformats.org/officeDocument/2006/relationships/slide" Target="slide9.xml"/><Relationship Id="rId12" Type="http://schemas.openxmlformats.org/officeDocument/2006/relationships/slide" Target="slide35.xml"/><Relationship Id="rId17" Type="http://schemas.openxmlformats.org/officeDocument/2006/relationships/slide" Target="slide21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6" Type="http://schemas.openxmlformats.org/officeDocument/2006/relationships/slide" Target="slide19.xml"/><Relationship Id="rId20" Type="http://schemas.openxmlformats.org/officeDocument/2006/relationships/slide" Target="slide39.xml"/><Relationship Id="rId1" Type="http://schemas.openxmlformats.org/officeDocument/2006/relationships/audio" Target="../media/audio2.wav"/><Relationship Id="rId6" Type="http://schemas.openxmlformats.org/officeDocument/2006/relationships/slide" Target="slide7.xml"/><Relationship Id="rId11" Type="http://schemas.openxmlformats.org/officeDocument/2006/relationships/slide" Target="slide25.xml"/><Relationship Id="rId24" Type="http://schemas.openxmlformats.org/officeDocument/2006/relationships/slide" Target="slide43.xml"/><Relationship Id="rId5" Type="http://schemas.openxmlformats.org/officeDocument/2006/relationships/slide" Target="slide5.xml"/><Relationship Id="rId15" Type="http://schemas.openxmlformats.org/officeDocument/2006/relationships/slide" Target="slide37.xml"/><Relationship Id="rId23" Type="http://schemas.openxmlformats.org/officeDocument/2006/relationships/slide" Target="slide33.xml"/><Relationship Id="rId10" Type="http://schemas.openxmlformats.org/officeDocument/2006/relationships/slide" Target="slide15.xml"/><Relationship Id="rId19" Type="http://schemas.openxmlformats.org/officeDocument/2006/relationships/slide" Target="slide29.xml"/><Relationship Id="rId4" Type="http://schemas.openxmlformats.org/officeDocument/2006/relationships/slide" Target="slide3.xml"/><Relationship Id="rId9" Type="http://schemas.openxmlformats.org/officeDocument/2006/relationships/slide" Target="slide13.xml"/><Relationship Id="rId14" Type="http://schemas.openxmlformats.org/officeDocument/2006/relationships/slide" Target="slide27.xml"/><Relationship Id="rId22" Type="http://schemas.openxmlformats.org/officeDocument/2006/relationships/slide" Target="slide4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customXml" Target="../ink/ink95.xml"/><Relationship Id="rId13" Type="http://schemas.openxmlformats.org/officeDocument/2006/relationships/image" Target="../media/image99.emf"/><Relationship Id="rId18" Type="http://schemas.openxmlformats.org/officeDocument/2006/relationships/customXml" Target="../ink/ink100.xml"/><Relationship Id="rId3" Type="http://schemas.openxmlformats.org/officeDocument/2006/relationships/image" Target="../media/image2.png"/><Relationship Id="rId21" Type="http://schemas.openxmlformats.org/officeDocument/2006/relationships/image" Target="../media/image103.emf"/><Relationship Id="rId7" Type="http://schemas.openxmlformats.org/officeDocument/2006/relationships/image" Target="../media/image96.emf"/><Relationship Id="rId12" Type="http://schemas.openxmlformats.org/officeDocument/2006/relationships/customXml" Target="../ink/ink97.xml"/><Relationship Id="rId17" Type="http://schemas.openxmlformats.org/officeDocument/2006/relationships/image" Target="../media/image101.emf"/><Relationship Id="rId2" Type="http://schemas.openxmlformats.org/officeDocument/2006/relationships/slide" Target="slide42.xml"/><Relationship Id="rId16" Type="http://schemas.openxmlformats.org/officeDocument/2006/relationships/customXml" Target="../ink/ink99.xml"/><Relationship Id="rId20" Type="http://schemas.openxmlformats.org/officeDocument/2006/relationships/customXml" Target="../ink/ink101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94.xml"/><Relationship Id="rId11" Type="http://schemas.openxmlformats.org/officeDocument/2006/relationships/image" Target="../media/image98.emf"/><Relationship Id="rId5" Type="http://schemas.openxmlformats.org/officeDocument/2006/relationships/image" Target="../media/image95.emf"/><Relationship Id="rId15" Type="http://schemas.openxmlformats.org/officeDocument/2006/relationships/image" Target="../media/image100.emf"/><Relationship Id="rId23" Type="http://schemas.openxmlformats.org/officeDocument/2006/relationships/image" Target="../media/image104.emf"/><Relationship Id="rId10" Type="http://schemas.openxmlformats.org/officeDocument/2006/relationships/customXml" Target="../ink/ink96.xml"/><Relationship Id="rId19" Type="http://schemas.openxmlformats.org/officeDocument/2006/relationships/image" Target="../media/image102.emf"/><Relationship Id="rId4" Type="http://schemas.openxmlformats.org/officeDocument/2006/relationships/customXml" Target="../ink/ink93.xml"/><Relationship Id="rId9" Type="http://schemas.openxmlformats.org/officeDocument/2006/relationships/image" Target="../media/image97.emf"/><Relationship Id="rId14" Type="http://schemas.openxmlformats.org/officeDocument/2006/relationships/customXml" Target="../ink/ink98.xml"/><Relationship Id="rId22" Type="http://schemas.openxmlformats.org/officeDocument/2006/relationships/customXml" Target="../ink/ink10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5.xml"/><Relationship Id="rId3" Type="http://schemas.openxmlformats.org/officeDocument/2006/relationships/image" Target="../media/image2.png"/><Relationship Id="rId7" Type="http://schemas.openxmlformats.org/officeDocument/2006/relationships/image" Target="../media/image106.emf"/><Relationship Id="rId2" Type="http://schemas.openxmlformats.org/officeDocument/2006/relationships/slide" Target="slide44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04.xml"/><Relationship Id="rId11" Type="http://schemas.openxmlformats.org/officeDocument/2006/relationships/image" Target="../media/image108.emf"/><Relationship Id="rId5" Type="http://schemas.openxmlformats.org/officeDocument/2006/relationships/image" Target="../media/image105.emf"/><Relationship Id="rId10" Type="http://schemas.openxmlformats.org/officeDocument/2006/relationships/customXml" Target="../ink/ink106.xml"/><Relationship Id="rId4" Type="http://schemas.openxmlformats.org/officeDocument/2006/relationships/customXml" Target="../ink/ink103.xml"/><Relationship Id="rId9" Type="http://schemas.openxmlformats.org/officeDocument/2006/relationships/image" Target="../media/image107.emf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4.emf"/><Relationship Id="rId12" Type="http://schemas.openxmlformats.org/officeDocument/2006/relationships/customXml" Target="../ink/ink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11" Type="http://schemas.openxmlformats.org/officeDocument/2006/relationships/image" Target="../media/image6.emf"/><Relationship Id="rId5" Type="http://schemas.openxmlformats.org/officeDocument/2006/relationships/image" Target="../media/image3.emf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5.emf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2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56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koverstr\My%20Documents\thinktheme%5b1%5d.wav" TargetMode="Externa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13" Type="http://schemas.openxmlformats.org/officeDocument/2006/relationships/image" Target="../media/image12.emf"/><Relationship Id="rId3" Type="http://schemas.openxmlformats.org/officeDocument/2006/relationships/image" Target="../media/image2.png"/><Relationship Id="rId7" Type="http://schemas.openxmlformats.org/officeDocument/2006/relationships/image" Target="../media/image9.emf"/><Relationship Id="rId12" Type="http://schemas.openxmlformats.org/officeDocument/2006/relationships/customXml" Target="../ink/ink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7.xml"/><Relationship Id="rId11" Type="http://schemas.openxmlformats.org/officeDocument/2006/relationships/image" Target="../media/image11.emf"/><Relationship Id="rId5" Type="http://schemas.openxmlformats.org/officeDocument/2006/relationships/image" Target="../media/image8.emf"/><Relationship Id="rId10" Type="http://schemas.openxmlformats.org/officeDocument/2006/relationships/customXml" Target="../ink/ink9.xml"/><Relationship Id="rId4" Type="http://schemas.openxmlformats.org/officeDocument/2006/relationships/customXml" Target="../ink/ink6.xml"/><Relationship Id="rId9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.xml"/><Relationship Id="rId13" Type="http://schemas.openxmlformats.org/officeDocument/2006/relationships/image" Target="../media/image17.emf"/><Relationship Id="rId18" Type="http://schemas.openxmlformats.org/officeDocument/2006/relationships/customXml" Target="../ink/ink18.xml"/><Relationship Id="rId3" Type="http://schemas.openxmlformats.org/officeDocument/2006/relationships/image" Target="../media/image2.png"/><Relationship Id="rId21" Type="http://schemas.openxmlformats.org/officeDocument/2006/relationships/image" Target="../media/image21.emf"/><Relationship Id="rId7" Type="http://schemas.openxmlformats.org/officeDocument/2006/relationships/image" Target="../media/image14.emf"/><Relationship Id="rId12" Type="http://schemas.openxmlformats.org/officeDocument/2006/relationships/customXml" Target="../ink/ink15.xml"/><Relationship Id="rId17" Type="http://schemas.openxmlformats.org/officeDocument/2006/relationships/image" Target="../media/image19.emf"/><Relationship Id="rId2" Type="http://schemas.openxmlformats.org/officeDocument/2006/relationships/slide" Target="slide10.xml"/><Relationship Id="rId16" Type="http://schemas.openxmlformats.org/officeDocument/2006/relationships/customXml" Target="../ink/ink17.xml"/><Relationship Id="rId20" Type="http://schemas.openxmlformats.org/officeDocument/2006/relationships/customXml" Target="../ink/ink19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2.xml"/><Relationship Id="rId11" Type="http://schemas.openxmlformats.org/officeDocument/2006/relationships/image" Target="../media/image16.emf"/><Relationship Id="rId5" Type="http://schemas.openxmlformats.org/officeDocument/2006/relationships/image" Target="../media/image13.emf"/><Relationship Id="rId15" Type="http://schemas.openxmlformats.org/officeDocument/2006/relationships/image" Target="../media/image18.emf"/><Relationship Id="rId23" Type="http://schemas.openxmlformats.org/officeDocument/2006/relationships/image" Target="../media/image22.emf"/><Relationship Id="rId10" Type="http://schemas.openxmlformats.org/officeDocument/2006/relationships/customXml" Target="../ink/ink14.xml"/><Relationship Id="rId19" Type="http://schemas.openxmlformats.org/officeDocument/2006/relationships/image" Target="../media/image20.emf"/><Relationship Id="rId4" Type="http://schemas.openxmlformats.org/officeDocument/2006/relationships/customXml" Target="../ink/ink11.xml"/><Relationship Id="rId9" Type="http://schemas.openxmlformats.org/officeDocument/2006/relationships/image" Target="../media/image15.emf"/><Relationship Id="rId14" Type="http://schemas.openxmlformats.org/officeDocument/2006/relationships/customXml" Target="../ink/ink16.xml"/><Relationship Id="rId22" Type="http://schemas.openxmlformats.org/officeDocument/2006/relationships/customXml" Target="../ink/ink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 smtClean="0">
                <a:solidFill>
                  <a:srgbClr val="FF9933"/>
                </a:solidFill>
              </a:rPr>
              <a:t>Instructions for using this template.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smtClean="0">
                <a:solidFill>
                  <a:srgbClr val="FFFF00"/>
                </a:solidFill>
              </a:rPr>
              <a:t>Rules:</a:t>
            </a:r>
          </a:p>
          <a:p>
            <a:pPr lvl="1">
              <a:lnSpc>
                <a:spcPct val="90000"/>
              </a:lnSpc>
            </a:pPr>
            <a:r>
              <a:rPr lang="en-US" sz="2400" i="1" smtClean="0">
                <a:solidFill>
                  <a:srgbClr val="FFFF00"/>
                </a:solidFill>
              </a:rPr>
              <a:t>Students will be divided up into 3 groups</a:t>
            </a:r>
          </a:p>
          <a:p>
            <a:pPr lvl="1">
              <a:lnSpc>
                <a:spcPct val="90000"/>
              </a:lnSpc>
            </a:pPr>
            <a:r>
              <a:rPr lang="en-US" sz="2400" i="1" smtClean="0">
                <a:solidFill>
                  <a:srgbClr val="FFFF00"/>
                </a:solidFill>
              </a:rPr>
              <a:t>One student from each group will come up to the buzzers for each question</a:t>
            </a:r>
          </a:p>
          <a:p>
            <a:pPr lvl="1">
              <a:lnSpc>
                <a:spcPct val="90000"/>
              </a:lnSpc>
            </a:pPr>
            <a:r>
              <a:rPr lang="en-US" sz="2400" i="1" smtClean="0">
                <a:solidFill>
                  <a:srgbClr val="FFFF00"/>
                </a:solidFill>
              </a:rPr>
              <a:t>The team who had last pick or answered the last question correctly had the board</a:t>
            </a:r>
          </a:p>
          <a:p>
            <a:pPr lvl="1">
              <a:lnSpc>
                <a:spcPct val="90000"/>
              </a:lnSpc>
            </a:pPr>
            <a:r>
              <a:rPr lang="en-US" sz="2400" i="1" smtClean="0">
                <a:solidFill>
                  <a:srgbClr val="FFFF00"/>
                </a:solidFill>
              </a:rPr>
              <a:t>When the question is being asked, all students will be quiet and attentive</a:t>
            </a:r>
          </a:p>
          <a:p>
            <a:pPr lvl="1">
              <a:lnSpc>
                <a:spcPct val="90000"/>
              </a:lnSpc>
            </a:pPr>
            <a:r>
              <a:rPr lang="en-US" sz="2400" i="1" smtClean="0">
                <a:solidFill>
                  <a:srgbClr val="FFFF00"/>
                </a:solidFill>
              </a:rPr>
              <a:t>Their will be no penalty for a wrong answer, except for an incorrect daily double or incorrect final jeopardy</a:t>
            </a:r>
          </a:p>
          <a:p>
            <a:pPr lvl="1">
              <a:lnSpc>
                <a:spcPct val="90000"/>
              </a:lnSpc>
            </a:pPr>
            <a:r>
              <a:rPr lang="en-US" sz="2400" i="1" smtClean="0">
                <a:solidFill>
                  <a:srgbClr val="FFFF00"/>
                </a:solidFill>
              </a:rPr>
              <a:t>Students will be allowed to keep their notes out, but will not be able to use them when answering questions</a:t>
            </a:r>
          </a:p>
          <a:p>
            <a:pPr lvl="1">
              <a:lnSpc>
                <a:spcPct val="90000"/>
              </a:lnSpc>
            </a:pPr>
            <a:r>
              <a:rPr lang="en-US" sz="2400" i="1" smtClean="0">
                <a:solidFill>
                  <a:srgbClr val="FFFF00"/>
                </a:solidFill>
              </a:rPr>
              <a:t>Other group members may not help the person at the buzzer answer any questions, except in final jeopardy.</a:t>
            </a:r>
          </a:p>
          <a:p>
            <a:pPr>
              <a:lnSpc>
                <a:spcPct val="90000"/>
              </a:lnSpc>
            </a:pPr>
            <a:endParaRPr lang="en-US" sz="28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85800" y="612844"/>
            <a:ext cx="78486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/>
              <a:t>What </a:t>
            </a:r>
            <a:r>
              <a:rPr lang="en-US" sz="7200" dirty="0" smtClean="0"/>
              <a:t>is the Scandinavia</a:t>
            </a:r>
            <a:endParaRPr lang="en-US" sz="7200" dirty="0" smtClean="0"/>
          </a:p>
          <a:p>
            <a:pPr>
              <a:spcBef>
                <a:spcPct val="50000"/>
              </a:spcBef>
            </a:pPr>
            <a:r>
              <a:rPr lang="en-US" sz="7200" dirty="0" smtClean="0"/>
              <a:t>&amp;</a:t>
            </a:r>
          </a:p>
          <a:p>
            <a:pPr>
              <a:spcBef>
                <a:spcPct val="50000"/>
              </a:spcBef>
            </a:pPr>
            <a:r>
              <a:rPr lang="en-US" sz="7200" dirty="0" smtClean="0"/>
              <a:t>Italian Peninsulas?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304800" y="1752600"/>
            <a:ext cx="83820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endParaRPr lang="en-US" sz="7200" b="0"/>
          </a:p>
        </p:txBody>
      </p:sp>
      <p:pic>
        <p:nvPicPr>
          <p:cNvPr id="5" name="Picture 4" descr="http://st.hist-geo.co.uk/img/ue/UE-Pays-Fleuves-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457" y="140970"/>
            <a:ext cx="6395085" cy="657606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6560488" y="6302596"/>
              <a:ext cx="726480" cy="3466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48968" y="6300076"/>
                <a:ext cx="750960" cy="36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5830048" y="6111436"/>
              <a:ext cx="159480" cy="2426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826088" y="6100276"/>
                <a:ext cx="174960" cy="25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" name="Ink 3"/>
              <p14:cNvContentPartPr/>
              <p14:nvPr/>
            </p14:nvContentPartPr>
            <p14:xfrm>
              <a:off x="5968648" y="6456676"/>
              <a:ext cx="23760" cy="403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958928" y="6444796"/>
                <a:ext cx="45360" cy="6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5632408" y="5886076"/>
              <a:ext cx="594720" cy="6998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620528" y="5875276"/>
                <a:ext cx="618480" cy="72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" name="Ink 6"/>
              <p14:cNvContentPartPr/>
              <p14:nvPr/>
            </p14:nvContentPartPr>
            <p14:xfrm>
              <a:off x="6085648" y="6456316"/>
              <a:ext cx="433440" cy="17208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075568" y="6444796"/>
                <a:ext cx="455400" cy="195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5800" y="982176"/>
            <a:ext cx="7848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 dirty="0" smtClean="0"/>
              <a:t>What </a:t>
            </a:r>
            <a:r>
              <a:rPr lang="en-US" sz="4800" dirty="0" smtClean="0"/>
              <a:t>is Crete</a:t>
            </a:r>
            <a:r>
              <a:rPr lang="en-US" sz="4800" dirty="0" smtClean="0"/>
              <a:t>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838200" y="1066800"/>
            <a:ext cx="73914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endParaRPr lang="en-US" sz="7200" b="0">
              <a:solidFill>
                <a:schemeClr val="tx1"/>
              </a:solidFill>
            </a:endParaRPr>
          </a:p>
        </p:txBody>
      </p:sp>
      <p:sp>
        <p:nvSpPr>
          <p:cNvPr id="1433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http://st.hist-geo.co.uk/img/ue/UE-Pays-Fleuves-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457" y="140970"/>
            <a:ext cx="6395085" cy="657606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4143088" y="5439316"/>
              <a:ext cx="459000" cy="6631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130488" y="5426716"/>
                <a:ext cx="483840" cy="68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" name="Ink 2"/>
              <p14:cNvContentPartPr/>
              <p14:nvPr/>
            </p14:nvContentPartPr>
            <p14:xfrm>
              <a:off x="3256768" y="5466316"/>
              <a:ext cx="303480" cy="2800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246688" y="5454436"/>
                <a:ext cx="325800" cy="30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4" name="Ink 3"/>
              <p14:cNvContentPartPr/>
              <p14:nvPr/>
            </p14:nvContentPartPr>
            <p14:xfrm>
              <a:off x="3523888" y="5888236"/>
              <a:ext cx="14400" cy="741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510928" y="5884636"/>
                <a:ext cx="37800" cy="9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6" name="Ink 5"/>
              <p14:cNvContentPartPr/>
              <p14:nvPr/>
            </p14:nvContentPartPr>
            <p14:xfrm>
              <a:off x="3071368" y="5253916"/>
              <a:ext cx="612720" cy="8593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058768" y="5242756"/>
                <a:ext cx="637920" cy="88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7" name="Ink 6"/>
              <p14:cNvContentPartPr/>
              <p14:nvPr/>
            </p14:nvContentPartPr>
            <p14:xfrm>
              <a:off x="3613168" y="5399356"/>
              <a:ext cx="579600" cy="26064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606328" y="5387116"/>
                <a:ext cx="598680" cy="285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47700" y="609600"/>
            <a:ext cx="78486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600" dirty="0" smtClean="0"/>
              <a:t>What </a:t>
            </a:r>
            <a:r>
              <a:rPr lang="en-US" sz="6600" dirty="0" smtClean="0"/>
              <a:t>are Sardinia</a:t>
            </a:r>
            <a:r>
              <a:rPr lang="en-US" sz="6600" dirty="0" smtClean="0"/>
              <a:t>?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914400" y="1905000"/>
            <a:ext cx="7191375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endParaRPr lang="en-US" sz="8800" b="0">
              <a:solidFill>
                <a:schemeClr val="tx1"/>
              </a:solidFill>
            </a:endParaRPr>
          </a:p>
        </p:txBody>
      </p:sp>
      <p:pic>
        <p:nvPicPr>
          <p:cNvPr id="5" name="Picture 4" descr="http://st.hist-geo.co.uk/img/ue/UE-Pays-Fleuves-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457" y="140970"/>
            <a:ext cx="6395085" cy="657606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3632248" y="2689276"/>
              <a:ext cx="136440" cy="2606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22528" y="2678116"/>
                <a:ext cx="157680" cy="27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3752128" y="3046396"/>
              <a:ext cx="11880" cy="381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45288" y="3042076"/>
                <a:ext cx="25560" cy="4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" name="Ink 3"/>
              <p14:cNvContentPartPr/>
              <p14:nvPr/>
            </p14:nvContentPartPr>
            <p14:xfrm>
              <a:off x="3429568" y="2570476"/>
              <a:ext cx="637200" cy="5936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417688" y="2559676"/>
                <a:ext cx="661320" cy="61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3321928" y="2978356"/>
              <a:ext cx="228240" cy="44316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309688" y="2967196"/>
                <a:ext cx="251640" cy="466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 smtClean="0"/>
              <a:t>What is the Thames River?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http://st.hist-geo.co.uk/img/ue/UE-Pays-Fleuves-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457" y="140970"/>
            <a:ext cx="6395085" cy="657606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3667528" y="3838036"/>
              <a:ext cx="179640" cy="3096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56008" y="3826156"/>
                <a:ext cx="203040" cy="33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3811528" y="4218916"/>
              <a:ext cx="20880" cy="1198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99288" y="4216036"/>
                <a:ext cx="37800" cy="12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3521008" y="3637876"/>
              <a:ext cx="470160" cy="7614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508768" y="3629956"/>
                <a:ext cx="494280" cy="78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4019608" y="3915076"/>
              <a:ext cx="269640" cy="1897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008808" y="3903196"/>
                <a:ext cx="291960" cy="213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/>
              <a:t>What </a:t>
            </a:r>
            <a:r>
              <a:rPr lang="en-US" sz="7200" dirty="0" smtClean="0"/>
              <a:t>is the Rhine River?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33400" y="152400"/>
            <a:ext cx="7924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 dirty="0" smtClean="0"/>
              <a:t>.</a:t>
            </a:r>
            <a:endParaRPr lang="en-US" sz="4800" dirty="0"/>
          </a:p>
        </p:txBody>
      </p:sp>
      <p:pic>
        <p:nvPicPr>
          <p:cNvPr id="4" name="Picture 3" descr="http://st.hist-geo.co.uk/img/ue/UE-Pays-Fleuves-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457" y="140970"/>
            <a:ext cx="6395085" cy="657606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6236128" y="3931636"/>
              <a:ext cx="144720" cy="2862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25688" y="3920836"/>
                <a:ext cx="166320" cy="30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6310288" y="4338436"/>
              <a:ext cx="28080" cy="633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302728" y="4334116"/>
                <a:ext cx="46800" cy="7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5984848" y="3766756"/>
              <a:ext cx="562680" cy="7095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973328" y="3761716"/>
                <a:ext cx="585720" cy="72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6263488" y="4441396"/>
              <a:ext cx="110160" cy="2664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251968" y="4435636"/>
                <a:ext cx="127440" cy="28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" name="Ink 6"/>
              <p14:cNvContentPartPr/>
              <p14:nvPr/>
            </p14:nvContentPartPr>
            <p14:xfrm>
              <a:off x="6211288" y="4624636"/>
              <a:ext cx="59400" cy="4032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202648" y="4614196"/>
                <a:ext cx="78120" cy="5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8" name="Ink 7"/>
              <p14:cNvContentPartPr/>
              <p14:nvPr/>
            </p14:nvContentPartPr>
            <p14:xfrm>
              <a:off x="6270450" y="4601850"/>
              <a:ext cx="43200" cy="12240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258210" y="4589250"/>
                <a:ext cx="66600" cy="14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9" name="Ink 8"/>
              <p14:cNvContentPartPr/>
              <p14:nvPr/>
            </p14:nvContentPartPr>
            <p14:xfrm>
              <a:off x="6213570" y="4546410"/>
              <a:ext cx="164160" cy="16236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203490" y="4537050"/>
                <a:ext cx="185760" cy="183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838200" y="304800"/>
            <a:ext cx="6781800" cy="2667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Jeopardy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81000" y="3200400"/>
            <a:ext cx="83820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r>
              <a:rPr lang="en-US" sz="4800" b="0"/>
              <a:t>Choose a category.  </a:t>
            </a:r>
          </a:p>
          <a:p>
            <a:r>
              <a:rPr lang="en-US" sz="4800" b="0"/>
              <a:t>You will be given the answer.  </a:t>
            </a:r>
          </a:p>
          <a:p>
            <a:r>
              <a:rPr lang="en-US" sz="4800" b="0"/>
              <a:t>You must give the correct question.</a:t>
            </a:r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2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67400" y="5334000"/>
            <a:ext cx="2743200" cy="12192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FFFF00"/>
                </a:solidFill>
                <a:hlinkClick r:id="rId3" action="ppaction://hlinksldjump"/>
              </a:rPr>
              <a:t>Click to begin.</a:t>
            </a:r>
            <a:endParaRPr lang="en-US" b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s is 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 smtClean="0"/>
              <a:t>What is the Danube River?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88392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r>
              <a:rPr lang="en-US" sz="5400" dirty="0"/>
              <a:t> </a:t>
            </a:r>
            <a:endParaRPr lang="en-US" sz="5400" dirty="0"/>
          </a:p>
        </p:txBody>
      </p:sp>
      <p:pic>
        <p:nvPicPr>
          <p:cNvPr id="4" name="Picture 3" descr="http://st.hist-geo.co.uk/img/ue/UE-Pays-Fleuves-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457" y="140970"/>
            <a:ext cx="6395085" cy="657606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2331690" y="4363890"/>
              <a:ext cx="141480" cy="2365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21970" y="4351650"/>
                <a:ext cx="163440" cy="25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2426010" y="4701930"/>
              <a:ext cx="21960" cy="435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413770" y="4694370"/>
                <a:ext cx="46080" cy="6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2158530" y="4203690"/>
              <a:ext cx="477000" cy="6681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45210" y="4193250"/>
                <a:ext cx="503280" cy="69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2261130" y="4942410"/>
              <a:ext cx="183240" cy="3920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247810" y="4930170"/>
                <a:ext cx="209520" cy="417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 smtClean="0"/>
              <a:t>What is </a:t>
            </a:r>
            <a:r>
              <a:rPr lang="en-US" sz="7200" dirty="0" smtClean="0"/>
              <a:t>the Tagus River?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http://st.hist-geo.co.uk/img/ue/UE-Pays-Fleuves-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457" y="140970"/>
            <a:ext cx="6395085" cy="657606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6215730" y="3215490"/>
              <a:ext cx="90720" cy="2329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06730" y="3205050"/>
                <a:ext cx="110520" cy="2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6278010" y="3606810"/>
              <a:ext cx="6120" cy="154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266850" y="3599250"/>
                <a:ext cx="24480" cy="3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6044730" y="3056370"/>
              <a:ext cx="349200" cy="6282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033930" y="3046650"/>
                <a:ext cx="371520" cy="64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6213930" y="3525090"/>
              <a:ext cx="18360" cy="140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203490" y="3517890"/>
                <a:ext cx="36000" cy="3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" name="Ink 6"/>
              <p14:cNvContentPartPr/>
              <p14:nvPr/>
            </p14:nvContentPartPr>
            <p14:xfrm>
              <a:off x="6362250" y="3368850"/>
              <a:ext cx="419400" cy="28764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352890" y="3357330"/>
                <a:ext cx="440280" cy="309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685800" y="2113727"/>
            <a:ext cx="7848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 smtClean="0"/>
              <a:t>What </a:t>
            </a:r>
            <a:r>
              <a:rPr lang="en-US" sz="7200" dirty="0" smtClean="0"/>
              <a:t>is the Dnieper?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http://st.hist-geo.co.uk/img/ue/UE-Pays-Fleuves-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457" y="140970"/>
            <a:ext cx="6395085" cy="657606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2093730" y="3446610"/>
              <a:ext cx="176040" cy="2595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81850" y="3434010"/>
                <a:ext cx="200520" cy="27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2268330" y="3798690"/>
              <a:ext cx="14760" cy="633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255730" y="3795450"/>
                <a:ext cx="39600" cy="7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2011290" y="3263010"/>
              <a:ext cx="396720" cy="7264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998690" y="3255810"/>
                <a:ext cx="421920" cy="74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2431410" y="3676650"/>
              <a:ext cx="680760" cy="1386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419890" y="3663690"/>
                <a:ext cx="705240" cy="164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/>
              <a:t>What </a:t>
            </a:r>
            <a:r>
              <a:rPr lang="en-US" sz="7200" dirty="0" smtClean="0"/>
              <a:t>is </a:t>
            </a:r>
            <a:r>
              <a:rPr lang="en-US" sz="7200" dirty="0" smtClean="0"/>
              <a:t>the English Channel?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http://st.hist-geo.co.uk/img/ue/UE-Pays-Fleuves-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457" y="140970"/>
            <a:ext cx="6395085" cy="657606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7315890" y="4460010"/>
              <a:ext cx="102960" cy="2059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05810" y="4449210"/>
                <a:ext cx="124200" cy="22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7374570" y="4799130"/>
              <a:ext cx="0" cy="223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0" y="0"/>
                <a:ext cx="0" cy="2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7401210" y="4355610"/>
              <a:ext cx="7920" cy="90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393650" y="4349490"/>
                <a:ext cx="21600" cy="2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7354770" y="4735410"/>
              <a:ext cx="23760" cy="572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343970" y="4724610"/>
                <a:ext cx="45360" cy="7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" name="Ink 6"/>
              <p14:cNvContentPartPr/>
              <p14:nvPr/>
            </p14:nvContentPartPr>
            <p14:xfrm>
              <a:off x="7158210" y="4345170"/>
              <a:ext cx="395640" cy="55944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147050" y="4334370"/>
                <a:ext cx="418320" cy="581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28600" y="2133600"/>
            <a:ext cx="8610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 smtClean="0"/>
              <a:t>What are the Black Sea?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http://st.hist-geo.co.uk/img/ue/UE-Pays-Fleuves-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457" y="140970"/>
            <a:ext cx="6395085" cy="657606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5498100" y="2267610"/>
              <a:ext cx="87840" cy="2235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87660" y="2256810"/>
                <a:ext cx="109440" cy="23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5529420" y="2593410"/>
              <a:ext cx="22320" cy="813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517180" y="2587650"/>
                <a:ext cx="44280" cy="9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5362740" y="2156370"/>
              <a:ext cx="430560" cy="5932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351580" y="2144130"/>
                <a:ext cx="453600" cy="617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3" descr="Shingle"/>
          <p:cNvSpPr>
            <a:spLocks noChangeArrowheads="1" noChangeShapeType="1" noTextEdit="1"/>
          </p:cNvSpPr>
          <p:nvPr/>
        </p:nvSpPr>
        <p:spPr bwMode="auto">
          <a:xfrm>
            <a:off x="457200" y="0"/>
            <a:ext cx="5715000" cy="23622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shingle">
                  <a:fgClr>
                    <a:schemeClr val="accent2"/>
                  </a:fgClr>
                  <a:bgClr>
                    <a:srgbClr val="FF9933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Choose a point value.</a:t>
            </a:r>
          </a:p>
        </p:txBody>
      </p:sp>
      <p:sp>
        <p:nvSpPr>
          <p:cNvPr id="5125" name="WordArt 5" descr="Shingle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524000" y="1981200"/>
            <a:ext cx="5715000" cy="23622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shingle">
                  <a:fgClr>
                    <a:schemeClr val="accent2"/>
                  </a:fgClr>
                  <a:bgClr>
                    <a:srgbClr val="FF9933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Choose a point value.</a:t>
            </a:r>
          </a:p>
        </p:txBody>
      </p:sp>
      <p:sp>
        <p:nvSpPr>
          <p:cNvPr id="4100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62600" y="4724400"/>
            <a:ext cx="2971800" cy="17526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Text Box 11"/>
          <p:cNvSpPr txBox="1">
            <a:spLocks noChangeArrowheads="1"/>
          </p:cNvSpPr>
          <p:nvPr/>
        </p:nvSpPr>
        <p:spPr bwMode="auto">
          <a:xfrm>
            <a:off x="5791200" y="5105400"/>
            <a:ext cx="2514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hlinkClick r:id="rId4" action="ppaction://hlinksldjump"/>
              </a:rPr>
              <a:t>Click here for Final Jeopardy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/>
              <a:t>What </a:t>
            </a:r>
            <a:r>
              <a:rPr lang="en-US" sz="7200" dirty="0" smtClean="0"/>
              <a:t>is the Baltic Sea?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http://st.hist-geo.co.uk/img/ue/UE-Pays-Fleuves-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457" y="140970"/>
            <a:ext cx="6395085" cy="657606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3212280" y="5826210"/>
              <a:ext cx="150120" cy="2696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01480" y="5814690"/>
                <a:ext cx="172800" cy="28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3334680" y="6114210"/>
              <a:ext cx="36000" cy="1033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22800" y="6110610"/>
                <a:ext cx="59400" cy="11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3037680" y="5691210"/>
              <a:ext cx="646920" cy="6764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025080" y="5679690"/>
                <a:ext cx="671760" cy="70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1999080" y="6080010"/>
              <a:ext cx="1016640" cy="2178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986120" y="6067050"/>
                <a:ext cx="1041120" cy="243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647700" y="1905000"/>
            <a:ext cx="7848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dirty="0" smtClean="0"/>
              <a:t>What </a:t>
            </a:r>
            <a:r>
              <a:rPr lang="en-US" sz="5400" dirty="0" smtClean="0"/>
              <a:t>is the Strait of Gibraltar</a:t>
            </a:r>
            <a:r>
              <a:rPr lang="en-US" sz="5400" dirty="0" smtClean="0"/>
              <a:t>?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http://st.hist-geo.co.uk/img/ue/UE-Pays-Fleuves-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457" y="140970"/>
            <a:ext cx="6395085" cy="657606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2643120" y="4341210"/>
              <a:ext cx="163800" cy="2368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32680" y="4329690"/>
                <a:ext cx="185760" cy="25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2780280" y="4677090"/>
              <a:ext cx="18000" cy="158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77040" y="4673850"/>
                <a:ext cx="3276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2560320" y="4108290"/>
              <a:ext cx="421560" cy="7160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48800" y="4096410"/>
                <a:ext cx="444600" cy="739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 smtClean="0"/>
              <a:t>What is the Bay of Biscay?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http://st.hist-geo.co.uk/img/ue/UE-Pays-Fleuves-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457" y="140970"/>
            <a:ext cx="6395085" cy="657606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4155720" y="4570530"/>
              <a:ext cx="120240" cy="2923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46720" y="4559010"/>
                <a:ext cx="140760" cy="31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4353720" y="4421130"/>
              <a:ext cx="190080" cy="2700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46520" y="4409970"/>
                <a:ext cx="207360" cy="28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4641000" y="4303770"/>
              <a:ext cx="171000" cy="2782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33080" y="4292970"/>
                <a:ext cx="184680" cy="29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4906680" y="4316730"/>
              <a:ext cx="188280" cy="2448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897680" y="4305930"/>
                <a:ext cx="208440" cy="26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" name="Ink 6"/>
              <p14:cNvContentPartPr/>
              <p14:nvPr/>
            </p14:nvContentPartPr>
            <p14:xfrm>
              <a:off x="4434000" y="3506370"/>
              <a:ext cx="161280" cy="23400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29320" y="3495930"/>
                <a:ext cx="176760" cy="24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8" name="Ink 7"/>
              <p14:cNvContentPartPr/>
              <p14:nvPr/>
            </p14:nvContentPartPr>
            <p14:xfrm>
              <a:off x="4573320" y="3819930"/>
              <a:ext cx="18000" cy="8100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561800" y="3809490"/>
                <a:ext cx="40680" cy="10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9" name="Ink 8"/>
              <p14:cNvContentPartPr/>
              <p14:nvPr/>
            </p14:nvContentPartPr>
            <p14:xfrm>
              <a:off x="4259760" y="3378210"/>
              <a:ext cx="601920" cy="59508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248240" y="3370290"/>
                <a:ext cx="624960" cy="61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0" name="Ink 9"/>
              <p14:cNvContentPartPr/>
              <p14:nvPr/>
            </p14:nvContentPartPr>
            <p14:xfrm>
              <a:off x="4501320" y="3982290"/>
              <a:ext cx="176040" cy="35568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490160" y="3971850"/>
                <a:ext cx="198360" cy="377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647700" y="2133600"/>
            <a:ext cx="7848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dirty="0" smtClean="0"/>
              <a:t>What </a:t>
            </a:r>
            <a:r>
              <a:rPr lang="en-US" sz="4000" dirty="0" smtClean="0"/>
              <a:t>are the Alps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http://st.hist-geo.co.uk/img/ue/UE-Pays-Fleuves-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457" y="140970"/>
            <a:ext cx="6395085" cy="657606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4115190" y="2950530"/>
              <a:ext cx="3130920" cy="12276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02230" y="2940810"/>
                <a:ext cx="3156120" cy="124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5510910" y="3279930"/>
              <a:ext cx="258840" cy="3358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501190" y="3268770"/>
                <a:ext cx="280080" cy="35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5704230" y="3768450"/>
              <a:ext cx="55440" cy="630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692710" y="3761250"/>
                <a:ext cx="77760" cy="8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5175030" y="3188490"/>
              <a:ext cx="1038240" cy="8683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163150" y="3177690"/>
                <a:ext cx="1062000" cy="891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 smtClean="0"/>
              <a:t>What </a:t>
            </a:r>
            <a:r>
              <a:rPr lang="en-US" sz="7200" dirty="0" smtClean="0"/>
              <a:t>is the Northern European Plain?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http://st.hist-geo.co.uk/img/ue/UE-Pays-Fleuves-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457" y="140970"/>
            <a:ext cx="6395085" cy="657606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2883600" y="4852050"/>
              <a:ext cx="169200" cy="2354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71720" y="4839810"/>
                <a:ext cx="193320" cy="25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3099240" y="4919370"/>
              <a:ext cx="150480" cy="2944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088440" y="4907130"/>
                <a:ext cx="172080" cy="31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3353760" y="4987050"/>
              <a:ext cx="182520" cy="2696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345480" y="4974810"/>
                <a:ext cx="203040" cy="29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3387600" y="4102170"/>
              <a:ext cx="131040" cy="3103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377160" y="4091010"/>
                <a:ext cx="153360" cy="32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" name="Ink 6"/>
              <p14:cNvContentPartPr/>
              <p14:nvPr/>
            </p14:nvContentPartPr>
            <p14:xfrm>
              <a:off x="3493440" y="4460370"/>
              <a:ext cx="36360" cy="11268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485520" y="4457490"/>
                <a:ext cx="56520" cy="12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8" name="Ink 7"/>
              <p14:cNvContentPartPr/>
              <p14:nvPr/>
            </p14:nvContentPartPr>
            <p14:xfrm>
              <a:off x="3227760" y="3899130"/>
              <a:ext cx="580680" cy="73008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215160" y="3888690"/>
                <a:ext cx="605880" cy="75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9" name="Ink 8"/>
              <p14:cNvContentPartPr/>
              <p14:nvPr/>
            </p14:nvContentPartPr>
            <p14:xfrm>
              <a:off x="3331440" y="4636050"/>
              <a:ext cx="187560" cy="33552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318840" y="4625250"/>
                <a:ext cx="212400" cy="358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Rivers</a:t>
            </a:r>
            <a:endParaRPr lang="en-US" dirty="0" smtClean="0"/>
          </a:p>
        </p:txBody>
      </p:sp>
      <p:sp>
        <p:nvSpPr>
          <p:cNvPr id="5123" name="AutoShape 2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Land</a:t>
            </a:r>
          </a:p>
        </p:txBody>
      </p:sp>
      <p:sp>
        <p:nvSpPr>
          <p:cNvPr id="5124" name="AutoShape 2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43775" y="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 smtClean="0"/>
          </a:p>
        </p:txBody>
      </p:sp>
      <p:sp>
        <p:nvSpPr>
          <p:cNvPr id="5125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5" action="ppaction://hlinksldjump"/>
              </a:rPr>
              <a:t>10 Point</a:t>
            </a:r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5126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6" action="ppaction://hlinksldjump"/>
              </a:rPr>
              <a:t>20 Points</a:t>
            </a:r>
            <a:endParaRPr lang="en-US"/>
          </a:p>
        </p:txBody>
      </p:sp>
      <p:sp>
        <p:nvSpPr>
          <p:cNvPr id="5127" name="AutoShape 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7" action="ppaction://hlinksldjump"/>
              </a:rPr>
              <a:t>30 Points</a:t>
            </a:r>
            <a:endParaRPr lang="en-US"/>
          </a:p>
        </p:txBody>
      </p:sp>
      <p:sp>
        <p:nvSpPr>
          <p:cNvPr id="5128" name="AutoShape 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8" action="ppaction://hlinksldjump"/>
              </a:rPr>
              <a:t>40 Points</a:t>
            </a:r>
            <a:endParaRPr lang="en-US"/>
          </a:p>
        </p:txBody>
      </p:sp>
      <p:sp>
        <p:nvSpPr>
          <p:cNvPr id="5129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9" action="ppaction://hlinksldjump"/>
              </a:rPr>
              <a:t>50 Points</a:t>
            </a:r>
            <a:endParaRPr lang="en-US"/>
          </a:p>
        </p:txBody>
      </p:sp>
      <p:sp>
        <p:nvSpPr>
          <p:cNvPr id="5130" name="AutoShape 3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10" action="ppaction://hlinksldjump"/>
              </a:rPr>
              <a:t>10 Point</a:t>
            </a:r>
            <a:endParaRPr lang="en-US"/>
          </a:p>
        </p:txBody>
      </p:sp>
      <p:sp>
        <p:nvSpPr>
          <p:cNvPr id="5131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11" action="ppaction://hlinksldjump"/>
              </a:rPr>
              <a:t>10 Point</a:t>
            </a:r>
            <a:endParaRPr lang="en-US"/>
          </a:p>
        </p:txBody>
      </p:sp>
      <p:sp>
        <p:nvSpPr>
          <p:cNvPr id="5132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12" action="ppaction://hlinksldjump"/>
              </a:rPr>
              <a:t>10 Point</a:t>
            </a:r>
            <a:endParaRPr lang="en-US"/>
          </a:p>
        </p:txBody>
      </p:sp>
      <p:sp>
        <p:nvSpPr>
          <p:cNvPr id="5133" name="AutoShape 3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43775" y="1143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34" name="AutoShape 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13" action="ppaction://hlinksldjump"/>
              </a:rPr>
              <a:t>20 Points</a:t>
            </a:r>
            <a:endParaRPr lang="en-US"/>
          </a:p>
        </p:txBody>
      </p:sp>
      <p:sp>
        <p:nvSpPr>
          <p:cNvPr id="5135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14" action="ppaction://hlinksldjump"/>
              </a:rPr>
              <a:t>20 Points</a:t>
            </a:r>
            <a:endParaRPr lang="en-US"/>
          </a:p>
        </p:txBody>
      </p:sp>
      <p:sp>
        <p:nvSpPr>
          <p:cNvPr id="5136" name="AutoShape 4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15" action="ppaction://hlinksldjump"/>
              </a:rPr>
              <a:t>20 Points</a:t>
            </a:r>
            <a:endParaRPr lang="en-US"/>
          </a:p>
        </p:txBody>
      </p:sp>
      <p:sp>
        <p:nvSpPr>
          <p:cNvPr id="5137" name="AutoShape 4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43775" y="2286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38" name="AutoShape 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16" action="ppaction://hlinksldjump"/>
              </a:rPr>
              <a:t>30 Points</a:t>
            </a:r>
            <a:endParaRPr lang="en-US"/>
          </a:p>
        </p:txBody>
      </p:sp>
      <p:sp>
        <p:nvSpPr>
          <p:cNvPr id="5139" name="AutoShape 4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17" action="ppaction://hlinksldjump"/>
              </a:rPr>
              <a:t>40 Points</a:t>
            </a:r>
            <a:endParaRPr lang="en-US"/>
          </a:p>
        </p:txBody>
      </p:sp>
      <p:sp>
        <p:nvSpPr>
          <p:cNvPr id="5140" name="AutoShape 4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18" action="ppaction://hlinksldjump"/>
              </a:rPr>
              <a:t>50 Points</a:t>
            </a:r>
            <a:endParaRPr lang="en-US"/>
          </a:p>
        </p:txBody>
      </p:sp>
      <p:sp>
        <p:nvSpPr>
          <p:cNvPr id="5141" name="AutoShape 4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19" action="ppaction://hlinksldjump"/>
              </a:rPr>
              <a:t>30 Points</a:t>
            </a:r>
            <a:endParaRPr lang="en-US"/>
          </a:p>
        </p:txBody>
      </p:sp>
      <p:sp>
        <p:nvSpPr>
          <p:cNvPr id="5142" name="AutoShape 4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20" action="ppaction://hlinksldjump"/>
              </a:rPr>
              <a:t>30 Points</a:t>
            </a:r>
            <a:endParaRPr lang="en-US"/>
          </a:p>
        </p:txBody>
      </p:sp>
      <p:sp>
        <p:nvSpPr>
          <p:cNvPr id="5143" name="AutoShape 4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43775" y="3429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44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21" action="ppaction://hlinksldjump"/>
              </a:rPr>
              <a:t>40 Points</a:t>
            </a:r>
            <a:endParaRPr lang="en-US"/>
          </a:p>
        </p:txBody>
      </p:sp>
      <p:sp>
        <p:nvSpPr>
          <p:cNvPr id="5145" name="AutoShape 5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22" action="ppaction://hlinksldjump"/>
              </a:rPr>
              <a:t>40 Points</a:t>
            </a:r>
            <a:endParaRPr lang="en-US"/>
          </a:p>
        </p:txBody>
      </p:sp>
      <p:sp>
        <p:nvSpPr>
          <p:cNvPr id="5146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43775" y="4572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47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23" action="ppaction://hlinksldjump"/>
              </a:rPr>
              <a:t>50 Points</a:t>
            </a:r>
            <a:endParaRPr lang="en-US"/>
          </a:p>
        </p:txBody>
      </p:sp>
      <p:sp>
        <p:nvSpPr>
          <p:cNvPr id="5148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24" action="ppaction://hlinksldjump"/>
              </a:rPr>
              <a:t>50 Points</a:t>
            </a:r>
            <a:endParaRPr lang="en-US"/>
          </a:p>
        </p:txBody>
      </p:sp>
      <p:sp>
        <p:nvSpPr>
          <p:cNvPr id="5149" name="AutoShape 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43775" y="5715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50" name="AutoShape 6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dirty="0" smtClean="0"/>
              <a:t>Seas</a:t>
            </a:r>
            <a:endParaRPr lang="en-US" sz="2000" dirty="0" smtClean="0"/>
          </a:p>
        </p:txBody>
      </p:sp>
      <p:pic>
        <p:nvPicPr>
          <p:cNvPr id="2109" name="boar478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boardfill[2].wav"/>
          </p:nvPr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52" name="AutoShape 2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Islands</a:t>
            </a:r>
          </a:p>
          <a:p>
            <a:r>
              <a:rPr lang="en-US" dirty="0" smtClean="0"/>
              <a:t>&amp;</a:t>
            </a:r>
          </a:p>
          <a:p>
            <a:r>
              <a:rPr lang="en-US" dirty="0" smtClean="0"/>
              <a:t>Peninsulas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10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09"/>
                </p:tgtEl>
              </p:cMediaNode>
            </p:audio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 smtClean="0"/>
              <a:t>What </a:t>
            </a:r>
            <a:r>
              <a:rPr lang="en-US" sz="7200" dirty="0" smtClean="0"/>
              <a:t>are the Pyrenees?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http://st.hist-geo.co.uk/img/ue/UE-Pays-Fleuves-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457" y="140970"/>
            <a:ext cx="6395085" cy="657606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5723490" y="3875730"/>
              <a:ext cx="187560" cy="1868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13770" y="3864930"/>
                <a:ext cx="206640" cy="20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6004650" y="3845850"/>
              <a:ext cx="159840" cy="2091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994930" y="3835050"/>
                <a:ext cx="178560" cy="23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6196890" y="3945930"/>
              <a:ext cx="172080" cy="2224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190770" y="3935130"/>
                <a:ext cx="186120" cy="23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6371490" y="4172010"/>
              <a:ext cx="127440" cy="2268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362850" y="4161210"/>
                <a:ext cx="144000" cy="24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" name="Ink 6"/>
              <p14:cNvContentPartPr/>
              <p14:nvPr/>
            </p14:nvContentPartPr>
            <p14:xfrm>
              <a:off x="6468330" y="4377930"/>
              <a:ext cx="201960" cy="25020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459330" y="4366770"/>
                <a:ext cx="222480" cy="27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8" name="Ink 7"/>
              <p14:cNvContentPartPr/>
              <p14:nvPr/>
            </p14:nvContentPartPr>
            <p14:xfrm>
              <a:off x="6509370" y="3193890"/>
              <a:ext cx="131400" cy="23868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500010" y="3183090"/>
                <a:ext cx="151920" cy="25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9" name="Ink 8"/>
              <p14:cNvContentPartPr/>
              <p14:nvPr/>
            </p14:nvContentPartPr>
            <p14:xfrm>
              <a:off x="6608370" y="3508890"/>
              <a:ext cx="27360" cy="10908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597570" y="3506370"/>
                <a:ext cx="48240" cy="12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0" name="Ink 9"/>
              <p14:cNvContentPartPr/>
              <p14:nvPr/>
            </p14:nvContentPartPr>
            <p14:xfrm>
              <a:off x="6307410" y="3037650"/>
              <a:ext cx="431640" cy="56052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295890" y="3027210"/>
                <a:ext cx="454680" cy="58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1" name="Ink 10"/>
              <p14:cNvContentPartPr/>
              <p14:nvPr/>
            </p14:nvContentPartPr>
            <p14:xfrm>
              <a:off x="6506850" y="3556770"/>
              <a:ext cx="209520" cy="51624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495330" y="3545970"/>
                <a:ext cx="232560" cy="53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2" name="Ink 11"/>
              <p14:cNvContentPartPr/>
              <p14:nvPr/>
            </p14:nvContentPartPr>
            <p14:xfrm>
              <a:off x="6516210" y="3457050"/>
              <a:ext cx="19440" cy="5688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507930" y="3451650"/>
                <a:ext cx="38520" cy="73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 smtClean="0"/>
              <a:t>What are the Carpathian Mountains?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http://st.hist-geo.co.uk/img/ue/UE-Pays-Fleuves-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457" y="140970"/>
            <a:ext cx="6395085" cy="657606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5293650" y="4106850"/>
              <a:ext cx="941400" cy="7182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281050" y="4094610"/>
                <a:ext cx="966240" cy="74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5824650" y="4249050"/>
              <a:ext cx="88560" cy="1929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813130" y="4238250"/>
                <a:ext cx="111240" cy="20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5874690" y="4524450"/>
              <a:ext cx="15480" cy="824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862450" y="4520490"/>
                <a:ext cx="39600" cy="9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5661210" y="4183170"/>
              <a:ext cx="409680" cy="4532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649330" y="4171650"/>
                <a:ext cx="433440" cy="476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 smtClean="0"/>
              <a:t>What is </a:t>
            </a:r>
            <a:r>
              <a:rPr lang="en-US" sz="7200" dirty="0" smtClean="0"/>
              <a:t>the Hungarian Plain?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2041525" y="1128713"/>
            <a:ext cx="18415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 algn="l"/>
            <a:endParaRPr lang="en-US" sz="7200" b="0">
              <a:solidFill>
                <a:schemeClr val="tx1"/>
              </a:solidFill>
            </a:endParaRPr>
          </a:p>
        </p:txBody>
      </p:sp>
      <p:pic>
        <p:nvPicPr>
          <p:cNvPr id="5" name="Picture 4" descr="http://st.hist-geo.co.uk/img/ue/UE-Pays-Fleuves-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457" y="140970"/>
            <a:ext cx="6395085" cy="657606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2216008" y="2571916"/>
              <a:ext cx="858240" cy="7290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03408" y="2563996"/>
                <a:ext cx="883800" cy="74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2122408" y="1671556"/>
              <a:ext cx="132840" cy="2487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114488" y="1659676"/>
                <a:ext cx="153360" cy="26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" name="Ink 3"/>
              <p14:cNvContentPartPr/>
              <p14:nvPr/>
            </p14:nvContentPartPr>
            <p14:xfrm>
              <a:off x="2239768" y="2020756"/>
              <a:ext cx="14040" cy="1087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229328" y="2016436"/>
                <a:ext cx="37080" cy="12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1895248" y="1497316"/>
              <a:ext cx="587880" cy="70056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882648" y="1484716"/>
                <a:ext cx="613440" cy="72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" name="Ink 6"/>
              <p14:cNvContentPartPr/>
              <p14:nvPr/>
            </p14:nvContentPartPr>
            <p14:xfrm>
              <a:off x="1902448" y="2069356"/>
              <a:ext cx="345600" cy="6375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889848" y="2058196"/>
                <a:ext cx="371160" cy="661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WordArt 4"/>
          <p:cNvSpPr>
            <a:spLocks noChangeArrowheads="1" noChangeShapeType="1" noTextEdit="1"/>
          </p:cNvSpPr>
          <p:nvPr/>
        </p:nvSpPr>
        <p:spPr bwMode="auto">
          <a:xfrm>
            <a:off x="1066800" y="1752600"/>
            <a:ext cx="6858000" cy="3048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Final Jeopardy</a:t>
            </a:r>
          </a:p>
        </p:txBody>
      </p:sp>
      <p:sp>
        <p:nvSpPr>
          <p:cNvPr id="57348" name="Text Box 5"/>
          <p:cNvSpPr txBox="1">
            <a:spLocks noChangeArrowheads="1"/>
          </p:cNvSpPr>
          <p:nvPr/>
        </p:nvSpPr>
        <p:spPr bwMode="auto">
          <a:xfrm>
            <a:off x="3810000" y="4191000"/>
            <a:ext cx="4267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000" i="1" dirty="0" smtClean="0"/>
              <a:t>Category:</a:t>
            </a:r>
          </a:p>
          <a:p>
            <a:pPr>
              <a:spcBef>
                <a:spcPct val="50000"/>
              </a:spcBef>
            </a:pPr>
            <a:endParaRPr lang="en-US" sz="3000" i="1" dirty="0"/>
          </a:p>
          <a:p>
            <a:pPr>
              <a:spcBef>
                <a:spcPct val="50000"/>
              </a:spcBef>
            </a:pPr>
            <a:r>
              <a:rPr lang="en-US" sz="3000" i="1" dirty="0"/>
              <a:t>Make your wager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thinktheme[1]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1" name="AutoShape 2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99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940"/>
                </p:tgtEl>
              </p:cMediaNode>
            </p:audio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134815" y="304800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04800" y="2133600"/>
            <a:ext cx="8229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 smtClean="0"/>
              <a:t>What is </a:t>
            </a:r>
            <a:r>
              <a:rPr lang="en-US" sz="7200" dirty="0" smtClean="0"/>
              <a:t>Ireland?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33400" y="2438400"/>
            <a:ext cx="8077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endParaRPr lang="en-US" sz="7200" b="0"/>
          </a:p>
        </p:txBody>
      </p:sp>
      <p:pic>
        <p:nvPicPr>
          <p:cNvPr id="5" name="Picture 4" descr="http://st.hist-geo.co.uk/img/ue/UE-Pays-Fleuves-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457" y="140970"/>
            <a:ext cx="6395085" cy="657606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2151208" y="276916"/>
              <a:ext cx="1097640" cy="9183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38608" y="264316"/>
                <a:ext cx="1122840" cy="94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1981288" y="1427476"/>
              <a:ext cx="194040" cy="3988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70848" y="1415956"/>
                <a:ext cx="216360" cy="41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" name="Ink 3"/>
              <p14:cNvContentPartPr/>
              <p14:nvPr/>
            </p14:nvContentPartPr>
            <p14:xfrm>
              <a:off x="2131408" y="1974676"/>
              <a:ext cx="28800" cy="946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24568" y="1968196"/>
                <a:ext cx="45720" cy="10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1679608" y="1239196"/>
              <a:ext cx="709200" cy="101556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667008" y="1227676"/>
                <a:ext cx="734400" cy="103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" name="Ink 6"/>
              <p14:cNvContentPartPr/>
              <p14:nvPr/>
            </p14:nvContentPartPr>
            <p14:xfrm>
              <a:off x="2398528" y="1225876"/>
              <a:ext cx="577080" cy="61092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387368" y="1213276"/>
                <a:ext cx="601200" cy="634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 smtClean="0"/>
              <a:t>What is </a:t>
            </a:r>
            <a:r>
              <a:rPr lang="en-US" sz="7200" dirty="0" smtClean="0"/>
              <a:t>Iceland?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28600" y="1981200"/>
            <a:ext cx="86106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endParaRPr lang="en-US" sz="7200" b="0"/>
          </a:p>
        </p:txBody>
      </p:sp>
      <p:sp>
        <p:nvSpPr>
          <p:cNvPr id="1024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http://st.hist-geo.co.uk/img/ue/UE-Pays-Fleuves-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457" y="140970"/>
            <a:ext cx="6395085" cy="657606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4096288" y="456556"/>
              <a:ext cx="1647000" cy="25840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84048" y="444676"/>
                <a:ext cx="1670760" cy="260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3566368" y="484636"/>
              <a:ext cx="232560" cy="3754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560968" y="473836"/>
                <a:ext cx="249480" cy="39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" name="Ink 3"/>
              <p14:cNvContentPartPr/>
              <p14:nvPr/>
            </p14:nvContentPartPr>
            <p14:xfrm>
              <a:off x="3768328" y="1048396"/>
              <a:ext cx="32400" cy="475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764008" y="1037236"/>
                <a:ext cx="48960" cy="6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3289888" y="279796"/>
              <a:ext cx="854640" cy="8953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277648" y="268636"/>
                <a:ext cx="879120" cy="91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" name="Ink 6"/>
              <p14:cNvContentPartPr/>
              <p14:nvPr/>
            </p14:nvContentPartPr>
            <p14:xfrm>
              <a:off x="4249288" y="558076"/>
              <a:ext cx="390240" cy="55044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239208" y="546916"/>
                <a:ext cx="412200" cy="57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8" name="Ink 7"/>
              <p14:cNvContentPartPr/>
              <p14:nvPr/>
            </p14:nvContentPartPr>
            <p14:xfrm>
              <a:off x="4332448" y="4714996"/>
              <a:ext cx="1564560" cy="156888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319848" y="4703116"/>
                <a:ext cx="1589400" cy="159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9" name="Ink 8"/>
              <p14:cNvContentPartPr/>
              <p14:nvPr/>
            </p14:nvContentPartPr>
            <p14:xfrm>
              <a:off x="3507688" y="5664676"/>
              <a:ext cx="276120" cy="37440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500488" y="5652076"/>
                <a:ext cx="295920" cy="39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0" name="Ink 9"/>
              <p14:cNvContentPartPr/>
              <p14:nvPr/>
            </p14:nvContentPartPr>
            <p14:xfrm>
              <a:off x="3797848" y="6119716"/>
              <a:ext cx="56160" cy="12492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788848" y="6116116"/>
                <a:ext cx="78120" cy="14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1" name="Ink 10"/>
              <p14:cNvContentPartPr/>
              <p14:nvPr/>
            </p14:nvContentPartPr>
            <p14:xfrm>
              <a:off x="3205288" y="5468116"/>
              <a:ext cx="1004400" cy="93888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192328" y="5456596"/>
                <a:ext cx="1030320" cy="96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2" name="Ink 11"/>
              <p14:cNvContentPartPr/>
              <p14:nvPr/>
            </p14:nvContentPartPr>
            <p14:xfrm>
              <a:off x="4351528" y="5776996"/>
              <a:ext cx="654120" cy="33696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343608" y="5764756"/>
                <a:ext cx="674640" cy="360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FF"/>
      </a:dk1>
      <a:lt1>
        <a:srgbClr val="0000FF"/>
      </a:lt1>
      <a:dk2>
        <a:srgbClr val="FF6600"/>
      </a:dk2>
      <a:lt2>
        <a:srgbClr val="808080"/>
      </a:lt2>
      <a:accent1>
        <a:srgbClr val="3333CC"/>
      </a:accent1>
      <a:accent2>
        <a:srgbClr val="3333CC"/>
      </a:accent2>
      <a:accent3>
        <a:srgbClr val="AAAAFF"/>
      </a:accent3>
      <a:accent4>
        <a:srgbClr val="0000DA"/>
      </a:accent4>
      <a:accent5>
        <a:srgbClr val="ADADE2"/>
      </a:accent5>
      <a:accent6>
        <a:srgbClr val="2D2DB9"/>
      </a:accent6>
      <a:hlink>
        <a:srgbClr val="FF9933"/>
      </a:hlink>
      <a:folHlink>
        <a:srgbClr val="6699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9933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9933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1840</TotalTime>
  <Words>333</Words>
  <Application>Microsoft Office PowerPoint</Application>
  <PresentationFormat>On-screen Show (4:3)</PresentationFormat>
  <Paragraphs>78</Paragraphs>
  <Slides>58</Slides>
  <Notes>6</Notes>
  <HiddenSlides>1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Default Design</vt:lpstr>
      <vt:lpstr>Instructions for using this template.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Valued Customer</dc:creator>
  <cp:lastModifiedBy>Scott Beehler</cp:lastModifiedBy>
  <cp:revision>82</cp:revision>
  <dcterms:created xsi:type="dcterms:W3CDTF">1999-03-08T16:42:31Z</dcterms:created>
  <dcterms:modified xsi:type="dcterms:W3CDTF">2014-03-30T17:56:02Z</dcterms:modified>
</cp:coreProperties>
</file>